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4"/>
  </p:notesMasterIdLst>
  <p:sldIdLst>
    <p:sldId id="755" r:id="rId2"/>
    <p:sldId id="702" r:id="rId3"/>
    <p:sldId id="689" r:id="rId4"/>
    <p:sldId id="692" r:id="rId5"/>
    <p:sldId id="748" r:id="rId6"/>
    <p:sldId id="691" r:id="rId7"/>
    <p:sldId id="749" r:id="rId8"/>
    <p:sldId id="754" r:id="rId9"/>
    <p:sldId id="708" r:id="rId10"/>
    <p:sldId id="737" r:id="rId11"/>
    <p:sldId id="725" r:id="rId12"/>
    <p:sldId id="722" r:id="rId13"/>
    <p:sldId id="746" r:id="rId14"/>
    <p:sldId id="738" r:id="rId15"/>
    <p:sldId id="742" r:id="rId16"/>
    <p:sldId id="744" r:id="rId17"/>
    <p:sldId id="756" r:id="rId18"/>
    <p:sldId id="743" r:id="rId19"/>
    <p:sldId id="729" r:id="rId20"/>
    <p:sldId id="740" r:id="rId21"/>
    <p:sldId id="712" r:id="rId22"/>
    <p:sldId id="688" r:id="rId2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7"/>
    <a:srgbClr val="E5ADCD"/>
    <a:srgbClr val="FBB3BF"/>
    <a:srgbClr val="AAEBF8"/>
    <a:srgbClr val="FAEBFF"/>
    <a:srgbClr val="2D4B2B"/>
    <a:srgbClr val="3D643A"/>
    <a:srgbClr val="1D301C"/>
    <a:srgbClr val="F66A81"/>
    <a:srgbClr val="F99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84" autoAdjust="0"/>
    <p:restoredTop sz="95794" autoAdjust="0"/>
  </p:normalViewPr>
  <p:slideViewPr>
    <p:cSldViewPr snapToGrid="0">
      <p:cViewPr>
        <p:scale>
          <a:sx n="110" d="100"/>
          <a:sy n="110" d="100"/>
        </p:scale>
        <p:origin x="1384" y="20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AE8B-C139-410E-9FC6-1C7DC697ECCD}" type="datetimeFigureOut">
              <a:rPr lang="ko-KR" altLang="en-US" smtClean="0"/>
              <a:t>2022. 5. 17.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B228B-F4C7-4A08-B0C3-5A11BC8A2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02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d22d139c2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d22d139c2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2022. 5. 17.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svg"/><Relationship Id="rId21" Type="http://schemas.openxmlformats.org/officeDocument/2006/relationships/image" Target="../media/image28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93047" y="2398103"/>
            <a:ext cx="63199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spc="-150" dirty="0">
                <a:solidFill>
                  <a:schemeClr val="bg1">
                    <a:lumMod val="8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비행기 슈팅 게임 제작</a:t>
            </a:r>
            <a:endParaRPr kumimoji="0" lang="en-US" altLang="ko-KR" sz="7200" b="1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20412" y="5949310"/>
            <a:ext cx="39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-150" dirty="0">
                <a:solidFill>
                  <a:schemeClr val="bg1">
                    <a:lumMod val="6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By 5ZGO</a:t>
            </a:r>
            <a:r>
              <a:rPr lang="ko-KR" altLang="en-US" sz="3600" b="1" spc="-150" dirty="0" err="1">
                <a:solidFill>
                  <a:schemeClr val="bg1">
                    <a:lumMod val="6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렛잇고</a:t>
            </a:r>
            <a:r>
              <a:rPr lang="ko-KR" altLang="en-US" sz="3600" b="1" spc="-150" dirty="0">
                <a:solidFill>
                  <a:schemeClr val="bg1">
                    <a:lumMod val="6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3600" b="1" spc="-150" dirty="0">
                <a:solidFill>
                  <a:schemeClr val="bg1">
                    <a:lumMod val="6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(</a:t>
            </a:r>
            <a:r>
              <a:rPr lang="ko-KR" altLang="en-US" sz="3600" b="1" spc="-150" dirty="0">
                <a:solidFill>
                  <a:schemeClr val="bg1">
                    <a:lumMod val="6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3600" b="1" spc="-150" dirty="0">
                <a:solidFill>
                  <a:schemeClr val="bg1">
                    <a:lumMod val="6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3600" b="1" spc="-150" dirty="0">
                <a:solidFill>
                  <a:schemeClr val="bg1">
                    <a:lumMod val="6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팀 </a:t>
            </a:r>
            <a:r>
              <a:rPr lang="en-US" altLang="ko-KR" sz="3600" b="1" spc="-150" dirty="0">
                <a:solidFill>
                  <a:schemeClr val="bg1">
                    <a:lumMod val="6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)</a:t>
            </a:r>
            <a:endParaRPr kumimoji="0" lang="en-US" altLang="ko-KR" sz="3600" b="1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88450-6D76-3B8C-DAC8-3E278C1DC4CD}"/>
              </a:ext>
            </a:extLst>
          </p:cNvPr>
          <p:cNvSpPr txBox="1"/>
          <p:nvPr/>
        </p:nvSpPr>
        <p:spPr>
          <a:xfrm>
            <a:off x="3854831" y="3859732"/>
            <a:ext cx="2513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chemeClr val="bg1">
                    <a:lumMod val="85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Moon Rabbit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6A1D0E-48F3-1343-2B0E-520A672F5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17" y="3888296"/>
            <a:ext cx="931876" cy="851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2DC6CB-92B6-D0D4-26F7-18C0C20B7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33" y="3888296"/>
            <a:ext cx="931876" cy="8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88138" y="1866626"/>
            <a:ext cx="5006567" cy="3028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67" y="1866626"/>
            <a:ext cx="3265070" cy="396701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8138" y="1287349"/>
            <a:ext cx="1163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인트로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7BEDA0-DDEF-1736-5720-C6F879E20C12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73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88138" y="1768452"/>
            <a:ext cx="7515225" cy="1304925"/>
            <a:chOff x="814387" y="1080135"/>
            <a:chExt cx="7515225" cy="1304925"/>
          </a:xfrm>
        </p:grpSpPr>
        <p:pic>
          <p:nvPicPr>
            <p:cNvPr id="5" name="그림 4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14387" y="1080135"/>
              <a:ext cx="7515225" cy="13049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14387" y="1080135"/>
              <a:ext cx="4765739" cy="1304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80126" y="1080135"/>
              <a:ext cx="1584198" cy="24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/>
                <a:t>텍스트 출력</a:t>
              </a:r>
            </a:p>
          </p:txBody>
        </p:sp>
      </p:grpSp>
      <p:pic>
        <p:nvPicPr>
          <p:cNvPr id="11" name="그림 1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88137" y="3313254"/>
            <a:ext cx="5859537" cy="18027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75" y="3313254"/>
            <a:ext cx="2578441" cy="23351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88138" y="1169737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텍스트 출력 및 폭발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D4F42-16D2-8DF3-F27E-750D104A8985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7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82560" y="1616298"/>
            <a:ext cx="4357611" cy="2259072"/>
            <a:chOff x="828675" y="657225"/>
            <a:chExt cx="8234980" cy="5643554"/>
          </a:xfrm>
        </p:grpSpPr>
        <p:pic>
          <p:nvPicPr>
            <p:cNvPr id="5" name="그림 4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28675" y="657225"/>
              <a:ext cx="7486649" cy="554355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220534" y="908685"/>
              <a:ext cx="4503610" cy="15841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20534" y="2664333"/>
              <a:ext cx="6591871" cy="24928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20534" y="5301234"/>
              <a:ext cx="4647628" cy="8549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4142" y="908861"/>
              <a:ext cx="2088263" cy="13839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dirty="0"/>
                <a:t>Fighter </a:t>
              </a:r>
              <a:r>
                <a:rPr lang="ko-KR" altLang="en-US" sz="1000" dirty="0"/>
                <a:t>이미지 불러오기,</a:t>
              </a:r>
            </a:p>
            <a:p>
              <a:pPr>
                <a:defRPr/>
              </a:pPr>
              <a:r>
                <a:rPr lang="ko-KR" altLang="en-US" sz="1000" dirty="0"/>
                <a:t>초기화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12403" y="2664330"/>
              <a:ext cx="1251252" cy="1383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dirty="0"/>
                <a:t>Fighter</a:t>
              </a:r>
              <a:r>
                <a:rPr lang="ko-KR" altLang="en-US" sz="1000" dirty="0"/>
                <a:t> 이동 및 출력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68163" y="5301235"/>
              <a:ext cx="1174154" cy="999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dirty="0"/>
                <a:t>Fighter </a:t>
              </a:r>
              <a:r>
                <a:rPr lang="ko-KR" altLang="en-US" sz="1000" dirty="0"/>
                <a:t>충돌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616779" y="1522237"/>
            <a:ext cx="3291067" cy="4706266"/>
            <a:chOff x="2290762" y="242887"/>
            <a:chExt cx="4562475" cy="6372225"/>
          </a:xfrm>
        </p:grpSpPr>
        <p:pic>
          <p:nvPicPr>
            <p:cNvPr id="34" name="그림 33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2290762" y="242887"/>
              <a:ext cx="4562475" cy="6372225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3600450" y="5040630"/>
              <a:ext cx="720090" cy="7920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139946" y="1440180"/>
              <a:ext cx="828675" cy="7920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868162" y="1556766"/>
              <a:ext cx="985075" cy="4320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59811" y="764667"/>
              <a:ext cx="900684" cy="6755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00596" y="3904592"/>
            <a:ext cx="3959183" cy="2492855"/>
            <a:chOff x="809625" y="1376362"/>
            <a:chExt cx="7524750" cy="4376206"/>
          </a:xfrm>
        </p:grpSpPr>
        <p:pic>
          <p:nvPicPr>
            <p:cNvPr id="40" name="그림 39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809625" y="1376362"/>
              <a:ext cx="7524750" cy="4105275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1185101" y="4176522"/>
              <a:ext cx="2703384" cy="5040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85101" y="4824603"/>
              <a:ext cx="3207448" cy="6206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73727" y="4026822"/>
              <a:ext cx="1810277" cy="702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dirty="0"/>
                <a:t>speed </a:t>
              </a:r>
              <a:r>
                <a:rPr lang="ko-KR" altLang="en-US" sz="1000" dirty="0"/>
                <a:t>값만큼 좌표 변화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92550" y="4780025"/>
              <a:ext cx="1810277" cy="972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dirty="0"/>
                <a:t>적 화면에서 벗어날시</a:t>
              </a:r>
            </a:p>
            <a:p>
              <a:pPr>
                <a:defRPr/>
              </a:pPr>
              <a:r>
                <a:rPr lang="en-US" altLang="ko-KR" sz="1000" dirty="0"/>
                <a:t>True </a:t>
              </a:r>
              <a:r>
                <a:rPr lang="ko-KR" altLang="en-US" sz="1000" dirty="0"/>
                <a:t>반환</a:t>
              </a: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782560" y="1114887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주요 클래스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8175F8-5230-46B0-E777-D8AABBFD14E7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E05D9-7133-D6A8-2A83-5CFBB3F51BAB}"/>
              </a:ext>
            </a:extLst>
          </p:cNvPr>
          <p:cNvSpPr txBox="1"/>
          <p:nvPr/>
        </p:nvSpPr>
        <p:spPr>
          <a:xfrm>
            <a:off x="6403310" y="4704521"/>
            <a:ext cx="83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  <a:ea typeface="Nanum JungHagSaeng" panose="02000503000000000000" pitchFamily="2" charset="-127"/>
              </a:rPr>
              <a:t>Fighter</a:t>
            </a:r>
            <a:endParaRPr kumimoji="1" lang="ko-Kore-KR" altLang="en-US" dirty="0">
              <a:solidFill>
                <a:schemeClr val="bg1"/>
              </a:solidFill>
              <a:ea typeface="Nanum JungHagSaeng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8E07C4-BCFA-9116-7BB4-45D273D47B1C}"/>
              </a:ext>
            </a:extLst>
          </p:cNvPr>
          <p:cNvSpPr txBox="1"/>
          <p:nvPr/>
        </p:nvSpPr>
        <p:spPr>
          <a:xfrm>
            <a:off x="6831630" y="2939318"/>
            <a:ext cx="83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Enemy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82AE37-A2A7-DF23-1B0B-8E933DBB09E0}"/>
              </a:ext>
            </a:extLst>
          </p:cNvPr>
          <p:cNvSpPr txBox="1"/>
          <p:nvPr/>
        </p:nvSpPr>
        <p:spPr>
          <a:xfrm>
            <a:off x="8072040" y="2754652"/>
            <a:ext cx="83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Enemy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25BAD5-914C-E9EF-66CF-72992E07D6AD}"/>
              </a:ext>
            </a:extLst>
          </p:cNvPr>
          <p:cNvSpPr txBox="1"/>
          <p:nvPr/>
        </p:nvSpPr>
        <p:spPr>
          <a:xfrm>
            <a:off x="6078464" y="2351098"/>
            <a:ext cx="83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Enemy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6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88138" y="1921470"/>
            <a:ext cx="4522596" cy="3395378"/>
            <a:chOff x="804863" y="608838"/>
            <a:chExt cx="7534274" cy="4503801"/>
          </a:xfrm>
        </p:grpSpPr>
        <p:pic>
          <p:nvPicPr>
            <p:cNvPr id="5" name="그림 4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04863" y="608838"/>
              <a:ext cx="7534274" cy="3495675"/>
            </a:xfrm>
            <a:prstGeom prst="rect">
              <a:avLst/>
            </a:prstGeom>
          </p:spPr>
        </p:pic>
        <p:pic>
          <p:nvPicPr>
            <p:cNvPr id="6" name="그림 5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809625" y="4264914"/>
              <a:ext cx="7524750" cy="8477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220534" y="3212973"/>
              <a:ext cx="3927538" cy="8915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20534" y="4256913"/>
              <a:ext cx="4647628" cy="8557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8073" y="3204210"/>
              <a:ext cx="2304288" cy="938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dirty="0"/>
                <a:t>미사일 위치</a:t>
              </a:r>
              <a:endParaRPr lang="en-US" altLang="ko-KR" sz="1000" dirty="0"/>
            </a:p>
            <a:p>
              <a:pPr>
                <a:defRPr/>
              </a:pPr>
              <a:r>
                <a:rPr lang="ko-KR" altLang="en-US" sz="1000" dirty="0"/>
                <a:t>최신화 및</a:t>
              </a:r>
            </a:p>
            <a:p>
              <a:pPr>
                <a:defRPr/>
              </a:pPr>
              <a:r>
                <a:rPr lang="ko-KR" altLang="en-US" sz="1000" dirty="0"/>
                <a:t>미사일 화면에서</a:t>
              </a:r>
            </a:p>
            <a:p>
              <a:pPr>
                <a:defRPr/>
              </a:pPr>
              <a:r>
                <a:rPr lang="ko-KR" altLang="en-US" sz="1000" dirty="0"/>
                <a:t>벗어날시 삭제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42499" y="4317350"/>
              <a:ext cx="1722366" cy="734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dirty="0"/>
                <a:t>Fighter </a:t>
              </a:r>
              <a:r>
                <a:rPr lang="ko-KR" altLang="en-US" sz="1000" dirty="0"/>
                <a:t>이미지 불러오기,</a:t>
              </a:r>
            </a:p>
            <a:p>
              <a:pPr>
                <a:defRPr/>
              </a:pPr>
              <a:r>
                <a:rPr lang="ko-KR" altLang="en-US" sz="1000" dirty="0"/>
                <a:t>초기화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8138" y="1312105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피격 설정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FEA7FC-0F00-2A79-1FE8-A0FE98191B3B}"/>
              </a:ext>
            </a:extLst>
          </p:cNvPr>
          <p:cNvGrpSpPr/>
          <p:nvPr/>
        </p:nvGrpSpPr>
        <p:grpSpPr>
          <a:xfrm>
            <a:off x="5712324" y="1312105"/>
            <a:ext cx="3402679" cy="4753029"/>
            <a:chOff x="2281237" y="242887"/>
            <a:chExt cx="4581525" cy="637222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1C9BE02-C49A-CA1C-F775-3CA4446CEB64}"/>
                </a:ext>
              </a:extLst>
            </p:cNvPr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2281237" y="242887"/>
              <a:ext cx="4581525" cy="6372225"/>
            </a:xfrm>
            <a:prstGeom prst="rect">
              <a:avLst/>
            </a:prstGeom>
          </p:spPr>
        </p:pic>
        <p:sp>
          <p:nvSpPr>
            <p:cNvPr id="17" name="직사각형 5">
              <a:extLst>
                <a:ext uri="{FF2B5EF4-FFF2-40B4-BE49-F238E27FC236}">
                  <a16:creationId xmlns:a16="http://schemas.microsoft.com/office/drawing/2014/main" id="{36537CAB-FDCF-7DDF-75A5-4E13843D1349}"/>
                </a:ext>
              </a:extLst>
            </p:cNvPr>
            <p:cNvSpPr/>
            <p:nvPr/>
          </p:nvSpPr>
          <p:spPr>
            <a:xfrm>
              <a:off x="4572000" y="1052703"/>
              <a:ext cx="720090" cy="26643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794752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3A76727A-5341-0D42-731F-79182545F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8" t="10974" r="33457" b="15565"/>
          <a:stretch/>
        </p:blipFill>
        <p:spPr>
          <a:xfrm>
            <a:off x="858075" y="1596153"/>
            <a:ext cx="3281331" cy="4548154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F8F7585-37B4-8155-17F8-17FF2BB29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t="-670" r="30897" b="1"/>
          <a:stretch/>
        </p:blipFill>
        <p:spPr>
          <a:xfrm>
            <a:off x="4344631" y="1575120"/>
            <a:ext cx="4449009" cy="309094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344631" y="1549060"/>
            <a:ext cx="5244166" cy="3117004"/>
            <a:chOff x="814386" y="1291440"/>
            <a:chExt cx="8721727" cy="4359937"/>
          </a:xfrm>
        </p:grpSpPr>
        <p:sp>
          <p:nvSpPr>
            <p:cNvPr id="6" name="직사각형 5"/>
            <p:cNvSpPr/>
            <p:nvPr/>
          </p:nvSpPr>
          <p:spPr>
            <a:xfrm>
              <a:off x="814386" y="1357312"/>
              <a:ext cx="7399277" cy="27751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77029" y="4230709"/>
              <a:ext cx="4986235" cy="14206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85164" y="1291440"/>
              <a:ext cx="1450949" cy="1420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dirty="0"/>
                <a:t>게임 메뉴 화면 출력,</a:t>
              </a:r>
            </a:p>
            <a:p>
              <a:pPr>
                <a:defRPr/>
              </a:pPr>
              <a:r>
                <a:rPr lang="ko-KR" altLang="en-US" sz="1000" dirty="0"/>
                <a:t>텍스트</a:t>
              </a:r>
              <a:br>
                <a:rPr lang="en-US" altLang="ko-KR" sz="1000" dirty="0"/>
              </a:br>
              <a:r>
                <a:rPr lang="ko-KR" altLang="en-US" sz="1000" dirty="0"/>
                <a:t>출력 후</a:t>
              </a:r>
            </a:p>
            <a:p>
              <a:pPr>
                <a:defRPr/>
              </a:pPr>
              <a:r>
                <a:rPr lang="ko-KR" altLang="en-US" sz="1000" dirty="0"/>
                <a:t>디스플레이 최신화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84552" y="4230709"/>
              <a:ext cx="1587798" cy="1420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dirty="0"/>
                <a:t>키 입력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시</a:t>
              </a:r>
              <a:endParaRPr lang="en-US" altLang="ko-KR" sz="1000" dirty="0"/>
            </a:p>
            <a:p>
              <a:pPr>
                <a:defRPr/>
              </a:pPr>
              <a:r>
                <a:rPr lang="ko-KR" altLang="en-US" sz="1000" dirty="0"/>
                <a:t>스트링 반환</a:t>
              </a:r>
            </a:p>
            <a:p>
              <a:pPr>
                <a:defRPr/>
              </a:pPr>
              <a:r>
                <a:rPr lang="ko-KR" altLang="en-US" sz="1000" dirty="0"/>
                <a:t>미선택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시</a:t>
              </a:r>
              <a:endParaRPr lang="en-US" altLang="ko-KR" sz="1000" dirty="0"/>
            </a:p>
            <a:p>
              <a:pPr>
                <a:defRPr/>
              </a:pPr>
              <a:r>
                <a:rPr lang="ko-KR" altLang="en-US" sz="1000" dirty="0"/>
                <a:t>다시</a:t>
              </a:r>
            </a:p>
            <a:p>
              <a:pPr>
                <a:defRPr/>
              </a:pPr>
              <a:r>
                <a:rPr lang="ko-KR" altLang="en-US" sz="1000" dirty="0"/>
                <a:t>'</a:t>
              </a:r>
              <a:r>
                <a:rPr lang="en-US" altLang="ko-KR" sz="1000" dirty="0"/>
                <a:t>game_menu</a:t>
              </a:r>
              <a:r>
                <a:rPr lang="ko-KR" altLang="en-US" sz="1000" dirty="0"/>
                <a:t>'스트링 반환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88138" y="1087161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게임 메인 메뉴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FEF560-87BB-2EE0-846F-1A4C8B599226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F90C6A-3A89-C107-213A-0D1BE356A95F}"/>
              </a:ext>
            </a:extLst>
          </p:cNvPr>
          <p:cNvSpPr/>
          <p:nvPr/>
        </p:nvSpPr>
        <p:spPr>
          <a:xfrm>
            <a:off x="972273" y="2591864"/>
            <a:ext cx="3058493" cy="5911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49730C-510E-96DF-0470-35B7EE4781A9}"/>
              </a:ext>
            </a:extLst>
          </p:cNvPr>
          <p:cNvSpPr/>
          <p:nvPr/>
        </p:nvSpPr>
        <p:spPr>
          <a:xfrm>
            <a:off x="972272" y="4433743"/>
            <a:ext cx="3062145" cy="8480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9A29CE-1BF8-FB70-5C63-8B2A70CB4FF9}"/>
              </a:ext>
            </a:extLst>
          </p:cNvPr>
          <p:cNvSpPr/>
          <p:nvPr/>
        </p:nvSpPr>
        <p:spPr>
          <a:xfrm>
            <a:off x="968620" y="5560939"/>
            <a:ext cx="3062145" cy="28427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67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39CE1AA-24F5-A8B4-D7E6-BF1D8FFAC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8" y="1650141"/>
            <a:ext cx="3760623" cy="277218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88138" y="1144810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게임 루프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6EA2BB-4262-0103-398C-382732A7B09D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B99FFB-201C-339A-B663-40E5C2CFE77C}"/>
              </a:ext>
            </a:extLst>
          </p:cNvPr>
          <p:cNvGrpSpPr/>
          <p:nvPr/>
        </p:nvGrpSpPr>
        <p:grpSpPr>
          <a:xfrm>
            <a:off x="780830" y="1633450"/>
            <a:ext cx="3767930" cy="2790188"/>
            <a:chOff x="802706" y="1546169"/>
            <a:chExt cx="6022616" cy="425535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60B2C2-F3CC-27CE-8F98-1E71531A8A2E}"/>
                </a:ext>
              </a:extLst>
            </p:cNvPr>
            <p:cNvSpPr/>
            <p:nvPr/>
          </p:nvSpPr>
          <p:spPr>
            <a:xfrm>
              <a:off x="814385" y="1571626"/>
              <a:ext cx="5807570" cy="26769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6C1EFA-848B-D15F-7E28-CC3150999C8A}"/>
                </a:ext>
              </a:extLst>
            </p:cNvPr>
            <p:cNvSpPr/>
            <p:nvPr/>
          </p:nvSpPr>
          <p:spPr>
            <a:xfrm>
              <a:off x="802706" y="4281829"/>
              <a:ext cx="2101409" cy="15196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753AB6-3A5C-9E76-6499-E41D5DCF3616}"/>
                </a:ext>
              </a:extLst>
            </p:cNvPr>
            <p:cNvSpPr txBox="1"/>
            <p:nvPr/>
          </p:nvSpPr>
          <p:spPr>
            <a:xfrm>
              <a:off x="2391999" y="1546169"/>
              <a:ext cx="2160272" cy="430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dirty="0"/>
                <a:t>게임 실행 함수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A91A81-2519-2781-E6A3-748D6B27AEF0}"/>
                </a:ext>
              </a:extLst>
            </p:cNvPr>
            <p:cNvSpPr txBox="1"/>
            <p:nvPr/>
          </p:nvSpPr>
          <p:spPr>
            <a:xfrm>
              <a:off x="5092667" y="3336005"/>
              <a:ext cx="1732655" cy="969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dirty="0"/>
                <a:t>화면, 음향 설정 및</a:t>
              </a:r>
            </a:p>
            <a:p>
              <a:pPr>
                <a:defRPr/>
              </a:pPr>
              <a:r>
                <a:rPr lang="ko-KR" altLang="en-US" sz="1000" dirty="0"/>
                <a:t>클래스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호출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725F9D-BF3A-F141-7D34-67057339C70B}"/>
                </a:ext>
              </a:extLst>
            </p:cNvPr>
            <p:cNvSpPr txBox="1"/>
            <p:nvPr/>
          </p:nvSpPr>
          <p:spPr>
            <a:xfrm>
              <a:off x="2904116" y="4413809"/>
              <a:ext cx="1486062" cy="610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dirty="0"/>
                <a:t>게임 시작 전 변수 초기화</a:t>
              </a:r>
            </a:p>
          </p:txBody>
        </p:sp>
      </p:grp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7645C6C-5D74-9134-9539-1D8F56FB2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75" y="784769"/>
            <a:ext cx="3984493" cy="2728962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47E5C80-468B-0B8A-70C9-39A86DE87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75" y="3590094"/>
            <a:ext cx="3973752" cy="27289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B6C195-FF3B-562B-6E59-44D3EDCE8C1B}"/>
              </a:ext>
            </a:extLst>
          </p:cNvPr>
          <p:cNvSpPr txBox="1"/>
          <p:nvPr/>
        </p:nvSpPr>
        <p:spPr>
          <a:xfrm>
            <a:off x="7911326" y="1569247"/>
            <a:ext cx="1084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/>
              <a:t>비행기 조작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243E7-8D8D-4484-B83E-D5B3473B1926}"/>
              </a:ext>
            </a:extLst>
          </p:cNvPr>
          <p:cNvSpPr txBox="1"/>
          <p:nvPr/>
        </p:nvSpPr>
        <p:spPr>
          <a:xfrm>
            <a:off x="8126027" y="2414526"/>
            <a:ext cx="908285" cy="244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/>
              <a:t>기본 공격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F71B95-9554-CAC0-9A0E-A4C3A7A1A890}"/>
              </a:ext>
            </a:extLst>
          </p:cNvPr>
          <p:cNvSpPr/>
          <p:nvPr/>
        </p:nvSpPr>
        <p:spPr>
          <a:xfrm>
            <a:off x="5786312" y="1606475"/>
            <a:ext cx="2135755" cy="1034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C33C52-620C-2368-8BF8-D1DF54F26617}"/>
              </a:ext>
            </a:extLst>
          </p:cNvPr>
          <p:cNvSpPr/>
          <p:nvPr/>
        </p:nvSpPr>
        <p:spPr>
          <a:xfrm>
            <a:off x="5786312" y="2659286"/>
            <a:ext cx="3003192" cy="796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6155A6-5C3F-3DAD-4390-4E6784760064}"/>
              </a:ext>
            </a:extLst>
          </p:cNvPr>
          <p:cNvSpPr/>
          <p:nvPr/>
        </p:nvSpPr>
        <p:spPr>
          <a:xfrm>
            <a:off x="5770928" y="3590094"/>
            <a:ext cx="3224399" cy="2093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0264F-D71D-AC5D-BBB9-695F61C96388}"/>
              </a:ext>
            </a:extLst>
          </p:cNvPr>
          <p:cNvSpPr txBox="1"/>
          <p:nvPr/>
        </p:nvSpPr>
        <p:spPr>
          <a:xfrm>
            <a:off x="5021575" y="3586914"/>
            <a:ext cx="908285" cy="244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/>
              <a:t>필살기 </a:t>
            </a:r>
            <a:r>
              <a:rPr lang="en-US" altLang="ko-KR" sz="1000" dirty="0"/>
              <a:t>1,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95621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88138" y="2843661"/>
            <a:ext cx="2385855" cy="3263348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43930" y="2847072"/>
            <a:ext cx="2371049" cy="3256526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099723" y="2843661"/>
            <a:ext cx="2396528" cy="32385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88138" y="1147156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게임 루프 </a:t>
            </a:r>
            <a:r>
              <a:rPr lang="en-US" altLang="ko-KR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– </a:t>
            </a: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배경 전환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991DB-45A1-A4EB-FC3A-BB065F7F7CC2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EE076F-FA4C-5759-9A7E-E1CEEA0F79F2}"/>
              </a:ext>
            </a:extLst>
          </p:cNvPr>
          <p:cNvPicPr/>
          <p:nvPr/>
        </p:nvPicPr>
        <p:blipFill rotWithShape="1">
          <a:blip r:embed="rId5">
            <a:alphaModFix/>
            <a:lum/>
          </a:blip>
          <a:srcRect l="1" r="-2228" b="72429"/>
          <a:stretch/>
        </p:blipFill>
        <p:spPr>
          <a:xfrm>
            <a:off x="788138" y="1704962"/>
            <a:ext cx="5311585" cy="9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58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컴퓨터, 실내, 노트북이(가) 표시된 사진&#10;&#10;자동 생성된 설명">
            <a:extLst>
              <a:ext uri="{FF2B5EF4-FFF2-40B4-BE49-F238E27FC236}">
                <a16:creationId xmlns:a16="http://schemas.microsoft.com/office/drawing/2014/main" id="{A2CA47C3-932B-479C-A631-A33A059EC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11254" r="33515" b="14899"/>
          <a:stretch/>
        </p:blipFill>
        <p:spPr>
          <a:xfrm>
            <a:off x="845661" y="1606475"/>
            <a:ext cx="3227373" cy="4572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88138" y="1144810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게임 루프 </a:t>
            </a:r>
            <a:r>
              <a:rPr lang="en-US" altLang="ko-KR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-</a:t>
            </a: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플레이 화면 구성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6EA2BB-4262-0103-398C-382732A7B09D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5BEECFA-A818-3BC2-68B8-EC08A44EB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04" y="1606475"/>
            <a:ext cx="5244313" cy="30819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740773-BEF3-093D-F1F0-D00E5C945C43}"/>
              </a:ext>
            </a:extLst>
          </p:cNvPr>
          <p:cNvSpPr/>
          <p:nvPr/>
        </p:nvSpPr>
        <p:spPr>
          <a:xfrm>
            <a:off x="925975" y="1794357"/>
            <a:ext cx="1122744" cy="497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CD07EB-2365-8D2D-62AC-4B734F9F065A}"/>
              </a:ext>
            </a:extLst>
          </p:cNvPr>
          <p:cNvSpPr/>
          <p:nvPr/>
        </p:nvSpPr>
        <p:spPr>
          <a:xfrm>
            <a:off x="2762142" y="1794357"/>
            <a:ext cx="1231123" cy="27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3E1F8A-0D37-96ED-8FB1-473D6BE32B4B}"/>
              </a:ext>
            </a:extLst>
          </p:cNvPr>
          <p:cNvSpPr/>
          <p:nvPr/>
        </p:nvSpPr>
        <p:spPr>
          <a:xfrm>
            <a:off x="845661" y="5703218"/>
            <a:ext cx="1036284" cy="497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91A6EC-5F47-4EAD-3867-FCFA77A9E290}"/>
              </a:ext>
            </a:extLst>
          </p:cNvPr>
          <p:cNvSpPr/>
          <p:nvPr/>
        </p:nvSpPr>
        <p:spPr>
          <a:xfrm>
            <a:off x="3038183" y="5925542"/>
            <a:ext cx="1036284" cy="27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5709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166077" y="1675818"/>
            <a:ext cx="5151543" cy="31971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8" y="1675819"/>
            <a:ext cx="3272062" cy="45282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90494" y="1169737"/>
            <a:ext cx="2922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게임 오버 시 화면 구성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74BC23-2066-7133-8782-4B6CF01AD12C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307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" y="1706741"/>
            <a:ext cx="3153293" cy="44278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88138" y="1114809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엔딩 크레딧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F5100-2087-7463-FB1B-DC2951A660E7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49A1F-5A2D-F65E-977D-98C5F33D7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02" y="1706741"/>
            <a:ext cx="4943490" cy="4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32620" y="1934093"/>
            <a:ext cx="0" cy="959643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2"/>
          <p:cNvSpPr txBox="1">
            <a:spLocks/>
          </p:cNvSpPr>
          <p:nvPr/>
        </p:nvSpPr>
        <p:spPr>
          <a:xfrm>
            <a:off x="749945" y="2059581"/>
            <a:ext cx="914400" cy="708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01</a:t>
            </a:r>
          </a:p>
        </p:txBody>
      </p:sp>
      <p:sp>
        <p:nvSpPr>
          <p:cNvPr id="6" name="Rectangle 7"/>
          <p:cNvSpPr/>
          <p:nvPr/>
        </p:nvSpPr>
        <p:spPr>
          <a:xfrm>
            <a:off x="1991843" y="1913124"/>
            <a:ext cx="216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팀원 소개</a:t>
            </a:r>
            <a:endParaRPr lang="en-US" sz="2400" b="1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cxnSp>
        <p:nvCxnSpPr>
          <p:cNvPr id="7" name="Straight Connector 8"/>
          <p:cNvCxnSpPr/>
          <p:nvPr/>
        </p:nvCxnSpPr>
        <p:spPr>
          <a:xfrm>
            <a:off x="1832620" y="3418078"/>
            <a:ext cx="0" cy="959643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2"/>
          <p:cNvSpPr txBox="1">
            <a:spLocks/>
          </p:cNvSpPr>
          <p:nvPr/>
        </p:nvSpPr>
        <p:spPr>
          <a:xfrm>
            <a:off x="749945" y="3543566"/>
            <a:ext cx="914400" cy="708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02</a:t>
            </a:r>
          </a:p>
        </p:txBody>
      </p:sp>
      <p:sp>
        <p:nvSpPr>
          <p:cNvPr id="9" name="Rectangle 10"/>
          <p:cNvSpPr/>
          <p:nvPr/>
        </p:nvSpPr>
        <p:spPr>
          <a:xfrm>
            <a:off x="1991843" y="3418077"/>
            <a:ext cx="216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프로젝트 소개</a:t>
            </a:r>
            <a:endParaRPr lang="en-US" sz="2400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cxnSp>
        <p:nvCxnSpPr>
          <p:cNvPr id="10" name="Straight Connector 14"/>
          <p:cNvCxnSpPr/>
          <p:nvPr/>
        </p:nvCxnSpPr>
        <p:spPr>
          <a:xfrm>
            <a:off x="1832620" y="4938262"/>
            <a:ext cx="0" cy="959643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2"/>
          <p:cNvSpPr txBox="1">
            <a:spLocks/>
          </p:cNvSpPr>
          <p:nvPr/>
        </p:nvSpPr>
        <p:spPr>
          <a:xfrm>
            <a:off x="749945" y="5063750"/>
            <a:ext cx="914400" cy="708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03</a:t>
            </a:r>
          </a:p>
        </p:txBody>
      </p:sp>
      <p:sp>
        <p:nvSpPr>
          <p:cNvPr id="12" name="Rectangle 16"/>
          <p:cNvSpPr/>
          <p:nvPr/>
        </p:nvSpPr>
        <p:spPr>
          <a:xfrm>
            <a:off x="1991843" y="4938261"/>
            <a:ext cx="216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프로젝트 진행 과정</a:t>
            </a:r>
            <a:endParaRPr lang="en-US" sz="2400" b="1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cxnSp>
        <p:nvCxnSpPr>
          <p:cNvPr id="13" name="Straight Connector 17"/>
          <p:cNvCxnSpPr/>
          <p:nvPr/>
        </p:nvCxnSpPr>
        <p:spPr>
          <a:xfrm>
            <a:off x="6183619" y="1934093"/>
            <a:ext cx="0" cy="959643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2"/>
          <p:cNvSpPr txBox="1">
            <a:spLocks/>
          </p:cNvSpPr>
          <p:nvPr/>
        </p:nvSpPr>
        <p:spPr>
          <a:xfrm>
            <a:off x="5100944" y="2059581"/>
            <a:ext cx="914400" cy="708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04</a:t>
            </a:r>
          </a:p>
        </p:txBody>
      </p:sp>
      <p:sp>
        <p:nvSpPr>
          <p:cNvPr id="15" name="Rectangle 19"/>
          <p:cNvSpPr/>
          <p:nvPr/>
        </p:nvSpPr>
        <p:spPr>
          <a:xfrm>
            <a:off x="6342842" y="1934092"/>
            <a:ext cx="216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콘셉트 및 구상</a:t>
            </a:r>
            <a:endParaRPr lang="en-US" sz="2400" b="1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6183619" y="3418077"/>
            <a:ext cx="0" cy="959643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2"/>
          <p:cNvSpPr txBox="1">
            <a:spLocks/>
          </p:cNvSpPr>
          <p:nvPr/>
        </p:nvSpPr>
        <p:spPr>
          <a:xfrm>
            <a:off x="5100944" y="3543565"/>
            <a:ext cx="914400" cy="708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05</a:t>
            </a:r>
          </a:p>
        </p:txBody>
      </p:sp>
      <p:sp>
        <p:nvSpPr>
          <p:cNvPr id="18" name="Rectangle 10"/>
          <p:cNvSpPr/>
          <p:nvPr/>
        </p:nvSpPr>
        <p:spPr>
          <a:xfrm>
            <a:off x="6342842" y="3418076"/>
            <a:ext cx="216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lang="en-US" sz="2400" b="1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80770" y="608384"/>
            <a:ext cx="20781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Contents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534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88138" y="1955696"/>
            <a:ext cx="6503913" cy="41325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8138" y="1359374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메인 함수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70871-4B7E-47BD-6CA4-198F98B0705E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057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494" y="1675154"/>
            <a:ext cx="85439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* 이미지 자료 </a:t>
            </a:r>
            <a:r>
              <a:rPr lang="en-US" altLang="ko-KR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: </a:t>
            </a:r>
          </a:p>
          <a:p>
            <a:pPr marL="0" indent="0">
              <a:buNone/>
            </a:pPr>
            <a:r>
              <a:rPr lang="en-US" altLang="ko-KR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Shutterstock(www.shutterstock.com)</a:t>
            </a:r>
          </a:p>
          <a:p>
            <a:pPr marL="0" indent="0">
              <a:buNone/>
            </a:pPr>
            <a:r>
              <a:rPr lang="en-US" altLang="ko-KR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Openclipart(https://</a:t>
            </a:r>
            <a:r>
              <a:rPr lang="en-US" altLang="ko-KR" sz="2400" dirty="0" err="1">
                <a:latin typeface="Nanum JungHagSaeng" panose="02000503000000000000" pitchFamily="2" charset="-127"/>
                <a:ea typeface="Nanum JungHagSaeng" panose="02000503000000000000" pitchFamily="2" charset="-127"/>
              </a:rPr>
              <a:t>openclipart.org</a:t>
            </a:r>
            <a:r>
              <a:rPr lang="en-US" altLang="ko-KR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/)</a:t>
            </a:r>
          </a:p>
          <a:p>
            <a:pPr marL="0" indent="0">
              <a:buNone/>
            </a:pPr>
            <a:endParaRPr lang="en-US" altLang="ko-KR" sz="2400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* 사운드 자료</a:t>
            </a:r>
            <a:r>
              <a:rPr lang="en-US" altLang="ko-KR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: freesound(https://</a:t>
            </a:r>
            <a:r>
              <a:rPr lang="en-US" altLang="ko-KR" sz="2400" dirty="0" err="1">
                <a:latin typeface="Nanum JungHagSaeng" panose="02000503000000000000" pitchFamily="2" charset="-127"/>
                <a:ea typeface="Nanum JungHagSaeng" panose="02000503000000000000" pitchFamily="2" charset="-127"/>
              </a:rPr>
              <a:t>freesound.org</a:t>
            </a:r>
            <a:r>
              <a:rPr lang="en-US" altLang="ko-KR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/)</a:t>
            </a:r>
          </a:p>
          <a:p>
            <a:pPr marL="0" indent="0">
              <a:buNone/>
            </a:pPr>
            <a:endParaRPr lang="en-US" altLang="ko-KR" sz="2400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* 코드 출처</a:t>
            </a:r>
            <a:r>
              <a:rPr lang="en-US" altLang="ko-KR" sz="24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: google, stackflow</a:t>
            </a:r>
          </a:p>
          <a:p>
            <a:pPr marL="0" indent="0">
              <a:buNone/>
            </a:pPr>
            <a:endParaRPr lang="en-US" altLang="ko-KR" sz="2400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5494" y="681037"/>
            <a:ext cx="2768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</a:rPr>
              <a:t>자료 출처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784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810449" y="2274838"/>
            <a:ext cx="39796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spc="-150" dirty="0">
                <a:solidFill>
                  <a:prstClr val="white">
                    <a:lumMod val="85000"/>
                  </a:prst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THANK YOU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spc="-150" dirty="0">
                <a:solidFill>
                  <a:prstClr val="white">
                    <a:lumMod val="85000"/>
                  </a:prst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감사합니다</a:t>
            </a:r>
            <a:endParaRPr lang="en-US" altLang="ko-KR" sz="7200" b="1" spc="-150" dirty="0">
              <a:solidFill>
                <a:prstClr val="white">
                  <a:lumMod val="85000"/>
                </a:prst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85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80771" y="412790"/>
            <a:ext cx="2102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1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팀</a:t>
            </a:r>
            <a:r>
              <a:rPr kumimoji="0" lang="ko-KR" altLang="en-US" sz="4000" b="1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</a:rPr>
              <a:t>원 소개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247334" y="1825584"/>
            <a:ext cx="1577217" cy="1577217"/>
          </a:xfrm>
          <a:prstGeom prst="ellipse">
            <a:avLst/>
          </a:prstGeom>
          <a:solidFill>
            <a:schemeClr val="bg1"/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76105" y="1825582"/>
            <a:ext cx="1577217" cy="1577217"/>
          </a:xfrm>
          <a:prstGeom prst="ellipse">
            <a:avLst/>
          </a:prstGeom>
          <a:solidFill>
            <a:schemeClr val="bg1"/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E567A8-6AB0-D692-74EC-2317D99D9EFB}"/>
              </a:ext>
            </a:extLst>
          </p:cNvPr>
          <p:cNvSpPr/>
          <p:nvPr/>
        </p:nvSpPr>
        <p:spPr>
          <a:xfrm>
            <a:off x="7135158" y="1825584"/>
            <a:ext cx="1577217" cy="1577217"/>
          </a:xfrm>
          <a:prstGeom prst="ellipse">
            <a:avLst/>
          </a:prstGeom>
          <a:solidFill>
            <a:schemeClr val="bg1"/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65A720D-52CF-E427-7126-90868F3B8B4D}"/>
              </a:ext>
            </a:extLst>
          </p:cNvPr>
          <p:cNvSpPr/>
          <p:nvPr/>
        </p:nvSpPr>
        <p:spPr>
          <a:xfrm>
            <a:off x="3211721" y="1825584"/>
            <a:ext cx="1577217" cy="1577217"/>
          </a:xfrm>
          <a:prstGeom prst="ellipse">
            <a:avLst/>
          </a:prstGeom>
          <a:solidFill>
            <a:schemeClr val="bg1"/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53546" y="2186241"/>
            <a:ext cx="12935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AA</a:t>
            </a: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박준서</a:t>
            </a: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개발자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7931" y="2186241"/>
            <a:ext cx="12935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PM</a:t>
            </a: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김원익</a:t>
            </a: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개발자</a:t>
            </a: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76984" y="2206646"/>
            <a:ext cx="12935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TA</a:t>
            </a: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한유림</a:t>
            </a: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개발자</a:t>
            </a: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noProof="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8125" y="1845494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팀장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3303" y="1845493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팀원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17689" y="1842996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팀원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58078" y="1842995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팀원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6293" y="3531459"/>
            <a:ext cx="11792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모델 구현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이미지</a:t>
            </a: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, </a:t>
            </a: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사운드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컨셉 구상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프로젝트 발표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endParaRPr lang="ko-KR" altLang="en-US" sz="2000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2743" y="3559104"/>
            <a:ext cx="10951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모델구현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관리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점검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필살기</a:t>
            </a: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2 </a:t>
            </a: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구현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endParaRPr lang="ko-KR" altLang="en-US" sz="2000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0600" y="3534437"/>
            <a:ext cx="124822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모델구현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이미지</a:t>
            </a: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, </a:t>
            </a: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사운드 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시나리오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인트로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엔딩 크레딧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endParaRPr lang="ko-KR" altLang="en-US" sz="2000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37711" y="3534437"/>
            <a:ext cx="11231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모델구현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필살기 </a:t>
            </a: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1 </a:t>
            </a: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구현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Start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game over</a:t>
            </a:r>
          </a:p>
          <a:p>
            <a:endParaRPr lang="ko-KR" altLang="en-US" sz="2000" dirty="0"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89159" y="2186241"/>
            <a:ext cx="12935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PL</a:t>
            </a:r>
          </a:p>
          <a:p>
            <a:pPr lvl="0" algn="ctr"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김민균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lvl="0" algn="ctr">
              <a:defRPr/>
            </a:pPr>
            <a:r>
              <a:rPr lang="ko-KR" altLang="en-US" sz="2000" b="1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개발자</a:t>
            </a:r>
            <a:endParaRPr lang="en-US" altLang="ko-KR" sz="2000" b="1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3" y="1230713"/>
            <a:ext cx="746155" cy="6777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49" y="1230713"/>
            <a:ext cx="746155" cy="6777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35" y="1230712"/>
            <a:ext cx="746155" cy="6777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276" y="1230711"/>
            <a:ext cx="746155" cy="6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1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65028" y="42783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9" name="Google Shape;290;p21"/>
          <p:cNvGrpSpPr/>
          <p:nvPr/>
        </p:nvGrpSpPr>
        <p:grpSpPr>
          <a:xfrm>
            <a:off x="1030389" y="1731158"/>
            <a:ext cx="7461761" cy="675917"/>
            <a:chOff x="4300150" y="1169958"/>
            <a:chExt cx="4386641" cy="675917"/>
          </a:xfrm>
        </p:grpSpPr>
        <p:sp>
          <p:nvSpPr>
            <p:cNvPr id="28" name="Google Shape;291;p21"/>
            <p:cNvSpPr txBox="1"/>
            <p:nvPr/>
          </p:nvSpPr>
          <p:spPr>
            <a:xfrm>
              <a:off x="4300150" y="1314100"/>
              <a:ext cx="1990800" cy="387600"/>
            </a:xfrm>
            <a:prstGeom prst="rect">
              <a:avLst/>
            </a:pr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프로젝트명</a:t>
              </a: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29" name="Google Shape;292;p21"/>
            <p:cNvSpPr txBox="1"/>
            <p:nvPr/>
          </p:nvSpPr>
          <p:spPr>
            <a:xfrm>
              <a:off x="5889620" y="1169975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비행기 슈팅 게임 제작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30" name="Google Shape;293;p21"/>
            <p:cNvSpPr/>
            <p:nvPr/>
          </p:nvSpPr>
          <p:spPr>
            <a:xfrm>
              <a:off x="8596791" y="1169958"/>
              <a:ext cx="90000" cy="675900"/>
            </a:xfrm>
            <a:prstGeom prst="rect">
              <a:avLst/>
            </a:pr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sym typeface="Arial"/>
              </a:endParaRPr>
            </a:p>
          </p:txBody>
        </p:sp>
      </p:grpSp>
      <p:grpSp>
        <p:nvGrpSpPr>
          <p:cNvPr id="20" name="Google Shape;294;p21"/>
          <p:cNvGrpSpPr/>
          <p:nvPr/>
        </p:nvGrpSpPr>
        <p:grpSpPr>
          <a:xfrm>
            <a:off x="1030389" y="3018606"/>
            <a:ext cx="7461761" cy="675906"/>
            <a:chOff x="4300150" y="1998334"/>
            <a:chExt cx="4386641" cy="675906"/>
          </a:xfrm>
        </p:grpSpPr>
        <p:sp>
          <p:nvSpPr>
            <p:cNvPr id="25" name="Google Shape;295;p21"/>
            <p:cNvSpPr txBox="1"/>
            <p:nvPr/>
          </p:nvSpPr>
          <p:spPr>
            <a:xfrm>
              <a:off x="4300150" y="2142488"/>
              <a:ext cx="1990800" cy="387600"/>
            </a:xfrm>
            <a:prstGeom prst="rect">
              <a:avLst/>
            </a:prstGeom>
            <a:solidFill>
              <a:srgbClr val="833CD8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프로젝트 내용</a:t>
              </a: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26" name="Google Shape;296;p21"/>
            <p:cNvSpPr txBox="1"/>
            <p:nvPr/>
          </p:nvSpPr>
          <p:spPr>
            <a:xfrm>
              <a:off x="5889525" y="1998340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팀과의 협업을 통해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pygame 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모듈로</a:t>
              </a:r>
              <a:endPara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비행기 슈팅 게임 제작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27" name="Google Shape;297;p21"/>
            <p:cNvSpPr/>
            <p:nvPr/>
          </p:nvSpPr>
          <p:spPr>
            <a:xfrm>
              <a:off x="8596791" y="1998334"/>
              <a:ext cx="90000" cy="675900"/>
            </a:xfrm>
            <a:prstGeom prst="rect">
              <a:avLst/>
            </a:prstGeom>
            <a:solidFill>
              <a:srgbClr val="833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sym typeface="Arial"/>
              </a:endParaRPr>
            </a:p>
          </p:txBody>
        </p:sp>
      </p:grpSp>
      <p:grpSp>
        <p:nvGrpSpPr>
          <p:cNvPr id="21" name="Google Shape;298;p21"/>
          <p:cNvGrpSpPr/>
          <p:nvPr/>
        </p:nvGrpSpPr>
        <p:grpSpPr>
          <a:xfrm>
            <a:off x="1030389" y="4305933"/>
            <a:ext cx="7461761" cy="675901"/>
            <a:chOff x="4300150" y="2826709"/>
            <a:chExt cx="4386641" cy="675901"/>
          </a:xfrm>
        </p:grpSpPr>
        <p:sp>
          <p:nvSpPr>
            <p:cNvPr id="22" name="Google Shape;299;p21"/>
            <p:cNvSpPr txBox="1"/>
            <p:nvPr/>
          </p:nvSpPr>
          <p:spPr>
            <a:xfrm>
              <a:off x="4300150" y="2970850"/>
              <a:ext cx="1990800" cy="387600"/>
            </a:xfrm>
            <a:prstGeom prst="rect">
              <a:avLst/>
            </a:prstGeom>
            <a:solidFill>
              <a:srgbClr val="670591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sz="2400" b="1" kern="0" dirty="0">
                  <a:solidFill>
                    <a:srgbClr val="FFFFFF"/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Fira Sans Extra Condensed Medium"/>
                </a:rPr>
                <a:t>프로젝트 목표</a:t>
              </a: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23" name="Google Shape;300;p21"/>
            <p:cNvSpPr txBox="1"/>
            <p:nvPr/>
          </p:nvSpPr>
          <p:spPr>
            <a:xfrm>
              <a:off x="5889525" y="2826710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각자 팀의 개성이 묻어나는 컨셉과 필살기 구현 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24" name="Google Shape;301;p21"/>
            <p:cNvSpPr/>
            <p:nvPr/>
          </p:nvSpPr>
          <p:spPr>
            <a:xfrm>
              <a:off x="8596791" y="2826709"/>
              <a:ext cx="90000" cy="675900"/>
            </a:xfrm>
            <a:prstGeom prst="rect">
              <a:avLst/>
            </a:prstGeom>
            <a:solidFill>
              <a:srgbClr val="670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JungHagSaeng" panose="02000503000000000000" pitchFamily="2" charset="-127"/>
                <a:ea typeface="Nanum JungHagSaeng" panose="02000503000000000000" pitchFamily="2" charset="-127"/>
                <a:sym typeface="Arial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803920" y="621497"/>
            <a:ext cx="24138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2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프로젝트 소개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2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2"/>
          <p:cNvGrpSpPr/>
          <p:nvPr/>
        </p:nvGrpSpPr>
        <p:grpSpPr>
          <a:xfrm>
            <a:off x="5359357" y="5130767"/>
            <a:ext cx="1031750" cy="1269832"/>
            <a:chOff x="3921625" y="1758625"/>
            <a:chExt cx="2121125" cy="2121100"/>
          </a:xfrm>
        </p:grpSpPr>
        <p:sp>
          <p:nvSpPr>
            <p:cNvPr id="343" name="Google Shape;343;p22"/>
            <p:cNvSpPr/>
            <p:nvPr/>
          </p:nvSpPr>
          <p:spPr>
            <a:xfrm>
              <a:off x="4797050" y="2634025"/>
              <a:ext cx="370300" cy="370300"/>
            </a:xfrm>
            <a:custGeom>
              <a:avLst/>
              <a:gdLst/>
              <a:ahLst/>
              <a:cxnLst/>
              <a:rect l="l" t="t" r="r" b="b"/>
              <a:pathLst>
                <a:path w="14812" h="14812" extrusionOk="0">
                  <a:moveTo>
                    <a:pt x="7406" y="0"/>
                  </a:moveTo>
                  <a:cubicBezTo>
                    <a:pt x="3322" y="0"/>
                    <a:pt x="0" y="3310"/>
                    <a:pt x="0" y="7406"/>
                  </a:cubicBezTo>
                  <a:cubicBezTo>
                    <a:pt x="0" y="11490"/>
                    <a:pt x="3322" y="14812"/>
                    <a:pt x="7406" y="14812"/>
                  </a:cubicBezTo>
                  <a:cubicBezTo>
                    <a:pt x="11490" y="14812"/>
                    <a:pt x="14812" y="11490"/>
                    <a:pt x="14812" y="7406"/>
                  </a:cubicBezTo>
                  <a:cubicBezTo>
                    <a:pt x="14812" y="3310"/>
                    <a:pt x="11490" y="0"/>
                    <a:pt x="7406" y="0"/>
                  </a:cubicBezTo>
                  <a:close/>
                </a:path>
              </a:pathLst>
            </a:custGeom>
            <a:solidFill>
              <a:srgbClr val="E8108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4326450" y="2163425"/>
              <a:ext cx="1311500" cy="1311500"/>
            </a:xfrm>
            <a:custGeom>
              <a:avLst/>
              <a:gdLst/>
              <a:ahLst/>
              <a:cxnLst/>
              <a:rect l="l" t="t" r="r" b="b"/>
              <a:pathLst>
                <a:path w="52460" h="52460" extrusionOk="0">
                  <a:moveTo>
                    <a:pt x="26230" y="7406"/>
                  </a:moveTo>
                  <a:cubicBezTo>
                    <a:pt x="36612" y="7406"/>
                    <a:pt x="45054" y="15848"/>
                    <a:pt x="45054" y="26230"/>
                  </a:cubicBezTo>
                  <a:cubicBezTo>
                    <a:pt x="45054" y="36612"/>
                    <a:pt x="36612" y="45054"/>
                    <a:pt x="26230" y="45054"/>
                  </a:cubicBezTo>
                  <a:cubicBezTo>
                    <a:pt x="15860" y="45054"/>
                    <a:pt x="7406" y="36612"/>
                    <a:pt x="7406" y="26230"/>
                  </a:cubicBezTo>
                  <a:cubicBezTo>
                    <a:pt x="7406" y="15848"/>
                    <a:pt x="15860" y="7406"/>
                    <a:pt x="26230" y="7406"/>
                  </a:cubicBezTo>
                  <a:close/>
                  <a:moveTo>
                    <a:pt x="26230" y="1"/>
                  </a:moveTo>
                  <a:cubicBezTo>
                    <a:pt x="11776" y="1"/>
                    <a:pt x="0" y="11764"/>
                    <a:pt x="0" y="26230"/>
                  </a:cubicBezTo>
                  <a:cubicBezTo>
                    <a:pt x="0" y="40696"/>
                    <a:pt x="11776" y="52460"/>
                    <a:pt x="26230" y="52460"/>
                  </a:cubicBezTo>
                  <a:cubicBezTo>
                    <a:pt x="40684" y="52460"/>
                    <a:pt x="52459" y="40696"/>
                    <a:pt x="52459" y="26230"/>
                  </a:cubicBezTo>
                  <a:cubicBezTo>
                    <a:pt x="52459" y="11764"/>
                    <a:pt x="40684" y="1"/>
                    <a:pt x="26230" y="1"/>
                  </a:cubicBezTo>
                  <a:close/>
                </a:path>
              </a:pathLst>
            </a:custGeom>
            <a:solidFill>
              <a:srgbClr val="E8108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3921625" y="1758625"/>
              <a:ext cx="2121125" cy="2121100"/>
            </a:xfrm>
            <a:custGeom>
              <a:avLst/>
              <a:gdLst/>
              <a:ahLst/>
              <a:cxnLst/>
              <a:rect l="l" t="t" r="r" b="b"/>
              <a:pathLst>
                <a:path w="84845" h="84844" extrusionOk="0">
                  <a:moveTo>
                    <a:pt x="42423" y="7406"/>
                  </a:moveTo>
                  <a:cubicBezTo>
                    <a:pt x="61735" y="7406"/>
                    <a:pt x="77439" y="23110"/>
                    <a:pt x="77439" y="42422"/>
                  </a:cubicBezTo>
                  <a:cubicBezTo>
                    <a:pt x="77439" y="61734"/>
                    <a:pt x="61735" y="77438"/>
                    <a:pt x="42423" y="77438"/>
                  </a:cubicBezTo>
                  <a:cubicBezTo>
                    <a:pt x="23111" y="77438"/>
                    <a:pt x="7407" y="61734"/>
                    <a:pt x="7407" y="42422"/>
                  </a:cubicBezTo>
                  <a:cubicBezTo>
                    <a:pt x="7407" y="23110"/>
                    <a:pt x="23111" y="7406"/>
                    <a:pt x="42423" y="7406"/>
                  </a:cubicBezTo>
                  <a:close/>
                  <a:moveTo>
                    <a:pt x="42423" y="0"/>
                  </a:moveTo>
                  <a:cubicBezTo>
                    <a:pt x="19027" y="0"/>
                    <a:pt x="1" y="19026"/>
                    <a:pt x="1" y="42422"/>
                  </a:cubicBezTo>
                  <a:cubicBezTo>
                    <a:pt x="1" y="65818"/>
                    <a:pt x="19027" y="84844"/>
                    <a:pt x="42423" y="84844"/>
                  </a:cubicBezTo>
                  <a:cubicBezTo>
                    <a:pt x="65819" y="84844"/>
                    <a:pt x="84845" y="65818"/>
                    <a:pt x="84845" y="42422"/>
                  </a:cubicBezTo>
                  <a:cubicBezTo>
                    <a:pt x="84845" y="19026"/>
                    <a:pt x="65819" y="0"/>
                    <a:pt x="42423" y="0"/>
                  </a:cubicBezTo>
                  <a:close/>
                </a:path>
              </a:pathLst>
            </a:custGeom>
            <a:solidFill>
              <a:srgbClr val="E8108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6" name="Google Shape;346;p22"/>
          <p:cNvGrpSpPr/>
          <p:nvPr/>
        </p:nvGrpSpPr>
        <p:grpSpPr>
          <a:xfrm>
            <a:off x="0" y="1550661"/>
            <a:ext cx="6179838" cy="4602484"/>
            <a:chOff x="0" y="1162995"/>
            <a:chExt cx="5704466" cy="3451863"/>
          </a:xfrm>
        </p:grpSpPr>
        <p:sp>
          <p:nvSpPr>
            <p:cNvPr id="347" name="Google Shape;347;p22"/>
            <p:cNvSpPr/>
            <p:nvPr/>
          </p:nvSpPr>
          <p:spPr>
            <a:xfrm>
              <a:off x="0" y="1162995"/>
              <a:ext cx="5704466" cy="3451863"/>
            </a:xfrm>
            <a:custGeom>
              <a:avLst/>
              <a:gdLst/>
              <a:ahLst/>
              <a:cxnLst/>
              <a:rect l="l" t="t" r="r" b="b"/>
              <a:pathLst>
                <a:path w="181238" h="109670" extrusionOk="0">
                  <a:moveTo>
                    <a:pt x="1" y="1"/>
                  </a:moveTo>
                  <a:lnTo>
                    <a:pt x="1" y="9978"/>
                  </a:lnTo>
                  <a:lnTo>
                    <a:pt x="160069" y="9978"/>
                  </a:lnTo>
                  <a:cubicBezTo>
                    <a:pt x="163843" y="9978"/>
                    <a:pt x="166915" y="13050"/>
                    <a:pt x="166915" y="16824"/>
                  </a:cubicBezTo>
                  <a:cubicBezTo>
                    <a:pt x="166915" y="20599"/>
                    <a:pt x="163843" y="23670"/>
                    <a:pt x="160069" y="23670"/>
                  </a:cubicBezTo>
                  <a:lnTo>
                    <a:pt x="126064" y="23670"/>
                  </a:lnTo>
                  <a:cubicBezTo>
                    <a:pt x="116742" y="23670"/>
                    <a:pt x="109169" y="31326"/>
                    <a:pt x="109169" y="40637"/>
                  </a:cubicBezTo>
                  <a:cubicBezTo>
                    <a:pt x="109169" y="49947"/>
                    <a:pt x="116742" y="57603"/>
                    <a:pt x="126064" y="57603"/>
                  </a:cubicBezTo>
                  <a:lnTo>
                    <a:pt x="160069" y="57603"/>
                  </a:lnTo>
                  <a:cubicBezTo>
                    <a:pt x="163843" y="57603"/>
                    <a:pt x="166915" y="60592"/>
                    <a:pt x="166915" y="64378"/>
                  </a:cubicBezTo>
                  <a:cubicBezTo>
                    <a:pt x="166915" y="68152"/>
                    <a:pt x="163843" y="71141"/>
                    <a:pt x="160069" y="71141"/>
                  </a:cubicBezTo>
                  <a:lnTo>
                    <a:pt x="125993" y="71141"/>
                  </a:lnTo>
                  <a:cubicBezTo>
                    <a:pt x="116682" y="71141"/>
                    <a:pt x="109098" y="78796"/>
                    <a:pt x="109098" y="88107"/>
                  </a:cubicBezTo>
                  <a:cubicBezTo>
                    <a:pt x="109098" y="97430"/>
                    <a:pt x="116682" y="105073"/>
                    <a:pt x="125993" y="105073"/>
                  </a:cubicBezTo>
                  <a:lnTo>
                    <a:pt x="169224" y="105073"/>
                  </a:lnTo>
                  <a:lnTo>
                    <a:pt x="169224" y="109669"/>
                  </a:lnTo>
                  <a:lnTo>
                    <a:pt x="181238" y="99846"/>
                  </a:lnTo>
                  <a:lnTo>
                    <a:pt x="169224" y="90012"/>
                  </a:lnTo>
                  <a:lnTo>
                    <a:pt x="169224" y="94953"/>
                  </a:lnTo>
                  <a:lnTo>
                    <a:pt x="125993" y="94953"/>
                  </a:lnTo>
                  <a:cubicBezTo>
                    <a:pt x="122219" y="94953"/>
                    <a:pt x="119135" y="91893"/>
                    <a:pt x="119135" y="88107"/>
                  </a:cubicBezTo>
                  <a:cubicBezTo>
                    <a:pt x="119135" y="84333"/>
                    <a:pt x="122219" y="81261"/>
                    <a:pt x="125993" y="81261"/>
                  </a:cubicBezTo>
                  <a:lnTo>
                    <a:pt x="160069" y="81261"/>
                  </a:lnTo>
                  <a:cubicBezTo>
                    <a:pt x="169379" y="81261"/>
                    <a:pt x="176964" y="73617"/>
                    <a:pt x="176964" y="64295"/>
                  </a:cubicBezTo>
                  <a:cubicBezTo>
                    <a:pt x="176964" y="54984"/>
                    <a:pt x="169379" y="47328"/>
                    <a:pt x="160069" y="47328"/>
                  </a:cubicBezTo>
                  <a:lnTo>
                    <a:pt x="126064" y="47328"/>
                  </a:lnTo>
                  <a:cubicBezTo>
                    <a:pt x="122278" y="47328"/>
                    <a:pt x="119206" y="44340"/>
                    <a:pt x="119206" y="40565"/>
                  </a:cubicBezTo>
                  <a:cubicBezTo>
                    <a:pt x="119206" y="36779"/>
                    <a:pt x="122278" y="33791"/>
                    <a:pt x="126064" y="33791"/>
                  </a:cubicBezTo>
                  <a:lnTo>
                    <a:pt x="160069" y="33791"/>
                  </a:lnTo>
                  <a:cubicBezTo>
                    <a:pt x="169379" y="33791"/>
                    <a:pt x="176964" y="26218"/>
                    <a:pt x="176964" y="16896"/>
                  </a:cubicBezTo>
                  <a:cubicBezTo>
                    <a:pt x="176964" y="7585"/>
                    <a:pt x="169379" y="1"/>
                    <a:pt x="160069" y="1"/>
                  </a:cubicBezTo>
                  <a:close/>
                </a:path>
              </a:pathLst>
            </a:custGeom>
            <a:solidFill>
              <a:srgbClr val="302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0" y="1186601"/>
              <a:ext cx="5674502" cy="3388536"/>
            </a:xfrm>
            <a:custGeom>
              <a:avLst/>
              <a:gdLst/>
              <a:ahLst/>
              <a:cxnLst/>
              <a:rect l="l" t="t" r="r" b="b"/>
              <a:pathLst>
                <a:path w="180286" h="107658" extrusionOk="0">
                  <a:moveTo>
                    <a:pt x="1" y="1"/>
                  </a:moveTo>
                  <a:lnTo>
                    <a:pt x="1" y="8478"/>
                  </a:lnTo>
                  <a:lnTo>
                    <a:pt x="160069" y="8478"/>
                  </a:lnTo>
                  <a:cubicBezTo>
                    <a:pt x="164260" y="8478"/>
                    <a:pt x="167677" y="11871"/>
                    <a:pt x="167677" y="16074"/>
                  </a:cubicBezTo>
                  <a:cubicBezTo>
                    <a:pt x="167677" y="20277"/>
                    <a:pt x="164260" y="23659"/>
                    <a:pt x="160069" y="23659"/>
                  </a:cubicBezTo>
                  <a:lnTo>
                    <a:pt x="126064" y="23659"/>
                  </a:lnTo>
                  <a:cubicBezTo>
                    <a:pt x="117170" y="23659"/>
                    <a:pt x="109931" y="30921"/>
                    <a:pt x="109931" y="39815"/>
                  </a:cubicBezTo>
                  <a:cubicBezTo>
                    <a:pt x="109931" y="48709"/>
                    <a:pt x="117170" y="55960"/>
                    <a:pt x="126064" y="55960"/>
                  </a:cubicBezTo>
                  <a:lnTo>
                    <a:pt x="160069" y="55960"/>
                  </a:lnTo>
                  <a:cubicBezTo>
                    <a:pt x="164260" y="55960"/>
                    <a:pt x="167677" y="59425"/>
                    <a:pt x="167677" y="63628"/>
                  </a:cubicBezTo>
                  <a:cubicBezTo>
                    <a:pt x="167677" y="67819"/>
                    <a:pt x="164260" y="71284"/>
                    <a:pt x="160069" y="71284"/>
                  </a:cubicBezTo>
                  <a:lnTo>
                    <a:pt x="125993" y="71284"/>
                  </a:lnTo>
                  <a:cubicBezTo>
                    <a:pt x="117099" y="71284"/>
                    <a:pt x="109860" y="78463"/>
                    <a:pt x="109860" y="87357"/>
                  </a:cubicBezTo>
                  <a:cubicBezTo>
                    <a:pt x="109860" y="96263"/>
                    <a:pt x="117099" y="103430"/>
                    <a:pt x="125671" y="103430"/>
                  </a:cubicBezTo>
                  <a:lnTo>
                    <a:pt x="169820" y="103430"/>
                  </a:lnTo>
                  <a:lnTo>
                    <a:pt x="169820" y="107657"/>
                  </a:lnTo>
                  <a:lnTo>
                    <a:pt x="180285" y="99096"/>
                  </a:lnTo>
                  <a:lnTo>
                    <a:pt x="169820" y="90524"/>
                  </a:lnTo>
                  <a:lnTo>
                    <a:pt x="169820" y="94953"/>
                  </a:lnTo>
                  <a:lnTo>
                    <a:pt x="125671" y="94953"/>
                  </a:lnTo>
                  <a:cubicBezTo>
                    <a:pt x="121790" y="94953"/>
                    <a:pt x="118385" y="91560"/>
                    <a:pt x="118385" y="87357"/>
                  </a:cubicBezTo>
                  <a:cubicBezTo>
                    <a:pt x="118385" y="83166"/>
                    <a:pt x="121790" y="79773"/>
                    <a:pt x="125993" y="79773"/>
                  </a:cubicBezTo>
                  <a:lnTo>
                    <a:pt x="160069" y="79773"/>
                  </a:lnTo>
                  <a:cubicBezTo>
                    <a:pt x="168963" y="79773"/>
                    <a:pt x="176202" y="72522"/>
                    <a:pt x="176202" y="63628"/>
                  </a:cubicBezTo>
                  <a:cubicBezTo>
                    <a:pt x="176202" y="54734"/>
                    <a:pt x="168963" y="47471"/>
                    <a:pt x="160069" y="47471"/>
                  </a:cubicBezTo>
                  <a:lnTo>
                    <a:pt x="126064" y="47471"/>
                  </a:lnTo>
                  <a:cubicBezTo>
                    <a:pt x="121861" y="47471"/>
                    <a:pt x="118444" y="44006"/>
                    <a:pt x="118444" y="39815"/>
                  </a:cubicBezTo>
                  <a:cubicBezTo>
                    <a:pt x="118444" y="35612"/>
                    <a:pt x="121861" y="32148"/>
                    <a:pt x="126064" y="32148"/>
                  </a:cubicBezTo>
                  <a:lnTo>
                    <a:pt x="160069" y="32148"/>
                  </a:lnTo>
                  <a:cubicBezTo>
                    <a:pt x="168963" y="32148"/>
                    <a:pt x="176202" y="24968"/>
                    <a:pt x="176202" y="16074"/>
                  </a:cubicBezTo>
                  <a:cubicBezTo>
                    <a:pt x="176202" y="7180"/>
                    <a:pt x="168963" y="1"/>
                    <a:pt x="160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0" y="1200481"/>
              <a:ext cx="5653130" cy="3345037"/>
            </a:xfrm>
            <a:custGeom>
              <a:avLst/>
              <a:gdLst/>
              <a:ahLst/>
              <a:cxnLst/>
              <a:rect l="l" t="t" r="r" b="b"/>
              <a:pathLst>
                <a:path w="179607" h="106276" extrusionOk="0">
                  <a:moveTo>
                    <a:pt x="1" y="1"/>
                  </a:moveTo>
                  <a:lnTo>
                    <a:pt x="1" y="7597"/>
                  </a:lnTo>
                  <a:lnTo>
                    <a:pt x="160069" y="7597"/>
                  </a:lnTo>
                  <a:cubicBezTo>
                    <a:pt x="164510" y="7597"/>
                    <a:pt x="168129" y="11180"/>
                    <a:pt x="168129" y="15633"/>
                  </a:cubicBezTo>
                  <a:cubicBezTo>
                    <a:pt x="168129" y="20086"/>
                    <a:pt x="164510" y="23670"/>
                    <a:pt x="160069" y="23670"/>
                  </a:cubicBezTo>
                  <a:lnTo>
                    <a:pt x="126064" y="23670"/>
                  </a:lnTo>
                  <a:cubicBezTo>
                    <a:pt x="117420" y="23670"/>
                    <a:pt x="110384" y="30730"/>
                    <a:pt x="110384" y="39374"/>
                  </a:cubicBezTo>
                  <a:cubicBezTo>
                    <a:pt x="110384" y="48018"/>
                    <a:pt x="117420" y="55067"/>
                    <a:pt x="126064" y="55067"/>
                  </a:cubicBezTo>
                  <a:lnTo>
                    <a:pt x="160069" y="55067"/>
                  </a:lnTo>
                  <a:cubicBezTo>
                    <a:pt x="164510" y="55067"/>
                    <a:pt x="168129" y="58662"/>
                    <a:pt x="168129" y="63104"/>
                  </a:cubicBezTo>
                  <a:cubicBezTo>
                    <a:pt x="168129" y="67556"/>
                    <a:pt x="164510" y="71140"/>
                    <a:pt x="160069" y="71140"/>
                  </a:cubicBezTo>
                  <a:lnTo>
                    <a:pt x="125993" y="71140"/>
                  </a:lnTo>
                  <a:cubicBezTo>
                    <a:pt x="117349" y="71140"/>
                    <a:pt x="110312" y="78201"/>
                    <a:pt x="110312" y="86845"/>
                  </a:cubicBezTo>
                  <a:cubicBezTo>
                    <a:pt x="110312" y="95488"/>
                    <a:pt x="117349" y="102549"/>
                    <a:pt x="125993" y="102549"/>
                  </a:cubicBezTo>
                  <a:lnTo>
                    <a:pt x="170260" y="102549"/>
                  </a:lnTo>
                  <a:lnTo>
                    <a:pt x="170260" y="106275"/>
                  </a:lnTo>
                  <a:lnTo>
                    <a:pt x="179607" y="98655"/>
                  </a:lnTo>
                  <a:lnTo>
                    <a:pt x="170260" y="91036"/>
                  </a:lnTo>
                  <a:lnTo>
                    <a:pt x="170260" y="94953"/>
                  </a:lnTo>
                  <a:lnTo>
                    <a:pt x="125993" y="94953"/>
                  </a:lnTo>
                  <a:cubicBezTo>
                    <a:pt x="121540" y="94953"/>
                    <a:pt x="117920" y="91369"/>
                    <a:pt x="117920" y="86916"/>
                  </a:cubicBezTo>
                  <a:cubicBezTo>
                    <a:pt x="117920" y="82475"/>
                    <a:pt x="121540" y="78879"/>
                    <a:pt x="125993" y="78879"/>
                  </a:cubicBezTo>
                  <a:lnTo>
                    <a:pt x="160069" y="78879"/>
                  </a:lnTo>
                  <a:cubicBezTo>
                    <a:pt x="168712" y="78879"/>
                    <a:pt x="175737" y="71831"/>
                    <a:pt x="175737" y="63187"/>
                  </a:cubicBezTo>
                  <a:cubicBezTo>
                    <a:pt x="175737" y="54543"/>
                    <a:pt x="168712" y="47483"/>
                    <a:pt x="160069" y="47483"/>
                  </a:cubicBezTo>
                  <a:lnTo>
                    <a:pt x="126064" y="47483"/>
                  </a:lnTo>
                  <a:cubicBezTo>
                    <a:pt x="121611" y="47483"/>
                    <a:pt x="117992" y="43815"/>
                    <a:pt x="117992" y="39374"/>
                  </a:cubicBezTo>
                  <a:cubicBezTo>
                    <a:pt x="117992" y="34921"/>
                    <a:pt x="121611" y="31254"/>
                    <a:pt x="126064" y="31254"/>
                  </a:cubicBezTo>
                  <a:lnTo>
                    <a:pt x="160069" y="31254"/>
                  </a:lnTo>
                  <a:cubicBezTo>
                    <a:pt x="168712" y="31254"/>
                    <a:pt x="175737" y="24277"/>
                    <a:pt x="175737" y="15633"/>
                  </a:cubicBezTo>
                  <a:cubicBezTo>
                    <a:pt x="175737" y="6989"/>
                    <a:pt x="168712" y="1"/>
                    <a:pt x="160069" y="1"/>
                  </a:cubicBezTo>
                  <a:close/>
                </a:path>
              </a:pathLst>
            </a:custGeom>
            <a:solidFill>
              <a:srgbClr val="302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193758" y="1314040"/>
              <a:ext cx="5223276" cy="3000638"/>
            </a:xfrm>
            <a:custGeom>
              <a:avLst/>
              <a:gdLst/>
              <a:ahLst/>
              <a:cxnLst/>
              <a:rect l="l" t="t" r="r" b="b"/>
              <a:pathLst>
                <a:path w="165950" h="95334" extrusionOk="0">
                  <a:moveTo>
                    <a:pt x="0" y="0"/>
                  </a:moveTo>
                  <a:lnTo>
                    <a:pt x="0" y="345"/>
                  </a:lnTo>
                  <a:lnTo>
                    <a:pt x="4084" y="345"/>
                  </a:lnTo>
                  <a:lnTo>
                    <a:pt x="4084" y="0"/>
                  </a:lnTo>
                  <a:close/>
                  <a:moveTo>
                    <a:pt x="8168" y="0"/>
                  </a:moveTo>
                  <a:lnTo>
                    <a:pt x="8168" y="345"/>
                  </a:lnTo>
                  <a:lnTo>
                    <a:pt x="12252" y="345"/>
                  </a:lnTo>
                  <a:lnTo>
                    <a:pt x="12252" y="0"/>
                  </a:lnTo>
                  <a:close/>
                  <a:moveTo>
                    <a:pt x="16336" y="0"/>
                  </a:moveTo>
                  <a:lnTo>
                    <a:pt x="16336" y="345"/>
                  </a:lnTo>
                  <a:lnTo>
                    <a:pt x="20420" y="345"/>
                  </a:lnTo>
                  <a:lnTo>
                    <a:pt x="20420" y="0"/>
                  </a:lnTo>
                  <a:close/>
                  <a:moveTo>
                    <a:pt x="24503" y="0"/>
                  </a:moveTo>
                  <a:lnTo>
                    <a:pt x="24503" y="345"/>
                  </a:lnTo>
                  <a:lnTo>
                    <a:pt x="28587" y="345"/>
                  </a:lnTo>
                  <a:lnTo>
                    <a:pt x="28587" y="0"/>
                  </a:lnTo>
                  <a:close/>
                  <a:moveTo>
                    <a:pt x="32671" y="0"/>
                  </a:moveTo>
                  <a:lnTo>
                    <a:pt x="32671" y="345"/>
                  </a:lnTo>
                  <a:lnTo>
                    <a:pt x="36755" y="345"/>
                  </a:lnTo>
                  <a:lnTo>
                    <a:pt x="36755" y="0"/>
                  </a:lnTo>
                  <a:close/>
                  <a:moveTo>
                    <a:pt x="40839" y="0"/>
                  </a:moveTo>
                  <a:lnTo>
                    <a:pt x="40839" y="345"/>
                  </a:lnTo>
                  <a:lnTo>
                    <a:pt x="44923" y="345"/>
                  </a:lnTo>
                  <a:lnTo>
                    <a:pt x="44923" y="0"/>
                  </a:lnTo>
                  <a:close/>
                  <a:moveTo>
                    <a:pt x="49007" y="0"/>
                  </a:moveTo>
                  <a:lnTo>
                    <a:pt x="49007" y="345"/>
                  </a:lnTo>
                  <a:lnTo>
                    <a:pt x="53090" y="345"/>
                  </a:lnTo>
                  <a:lnTo>
                    <a:pt x="53090" y="0"/>
                  </a:lnTo>
                  <a:close/>
                  <a:moveTo>
                    <a:pt x="57174" y="0"/>
                  </a:moveTo>
                  <a:lnTo>
                    <a:pt x="57174" y="345"/>
                  </a:lnTo>
                  <a:lnTo>
                    <a:pt x="61258" y="345"/>
                  </a:lnTo>
                  <a:lnTo>
                    <a:pt x="61258" y="0"/>
                  </a:lnTo>
                  <a:close/>
                  <a:moveTo>
                    <a:pt x="65342" y="0"/>
                  </a:moveTo>
                  <a:lnTo>
                    <a:pt x="65342" y="345"/>
                  </a:lnTo>
                  <a:lnTo>
                    <a:pt x="69426" y="345"/>
                  </a:lnTo>
                  <a:lnTo>
                    <a:pt x="69426" y="0"/>
                  </a:lnTo>
                  <a:close/>
                  <a:moveTo>
                    <a:pt x="73510" y="0"/>
                  </a:moveTo>
                  <a:lnTo>
                    <a:pt x="73510" y="345"/>
                  </a:lnTo>
                  <a:lnTo>
                    <a:pt x="77593" y="345"/>
                  </a:lnTo>
                  <a:lnTo>
                    <a:pt x="77593" y="0"/>
                  </a:lnTo>
                  <a:close/>
                  <a:moveTo>
                    <a:pt x="81677" y="0"/>
                  </a:moveTo>
                  <a:lnTo>
                    <a:pt x="81677" y="345"/>
                  </a:lnTo>
                  <a:lnTo>
                    <a:pt x="85761" y="345"/>
                  </a:lnTo>
                  <a:lnTo>
                    <a:pt x="85761" y="0"/>
                  </a:lnTo>
                  <a:close/>
                  <a:moveTo>
                    <a:pt x="89845" y="0"/>
                  </a:moveTo>
                  <a:lnTo>
                    <a:pt x="89845" y="345"/>
                  </a:lnTo>
                  <a:lnTo>
                    <a:pt x="93929" y="345"/>
                  </a:lnTo>
                  <a:lnTo>
                    <a:pt x="93929" y="0"/>
                  </a:lnTo>
                  <a:close/>
                  <a:moveTo>
                    <a:pt x="98013" y="0"/>
                  </a:moveTo>
                  <a:lnTo>
                    <a:pt x="98013" y="345"/>
                  </a:lnTo>
                  <a:lnTo>
                    <a:pt x="102097" y="345"/>
                  </a:lnTo>
                  <a:lnTo>
                    <a:pt x="102097" y="0"/>
                  </a:lnTo>
                  <a:close/>
                  <a:moveTo>
                    <a:pt x="106180" y="0"/>
                  </a:moveTo>
                  <a:lnTo>
                    <a:pt x="106180" y="345"/>
                  </a:lnTo>
                  <a:lnTo>
                    <a:pt x="110264" y="345"/>
                  </a:lnTo>
                  <a:lnTo>
                    <a:pt x="110264" y="0"/>
                  </a:lnTo>
                  <a:close/>
                  <a:moveTo>
                    <a:pt x="114348" y="0"/>
                  </a:moveTo>
                  <a:lnTo>
                    <a:pt x="114348" y="345"/>
                  </a:lnTo>
                  <a:lnTo>
                    <a:pt x="118432" y="345"/>
                  </a:lnTo>
                  <a:lnTo>
                    <a:pt x="118432" y="0"/>
                  </a:lnTo>
                  <a:close/>
                  <a:moveTo>
                    <a:pt x="122516" y="0"/>
                  </a:moveTo>
                  <a:lnTo>
                    <a:pt x="122516" y="345"/>
                  </a:lnTo>
                  <a:lnTo>
                    <a:pt x="126600" y="345"/>
                  </a:lnTo>
                  <a:lnTo>
                    <a:pt x="126600" y="0"/>
                  </a:lnTo>
                  <a:close/>
                  <a:moveTo>
                    <a:pt x="130683" y="0"/>
                  </a:moveTo>
                  <a:lnTo>
                    <a:pt x="130683" y="345"/>
                  </a:lnTo>
                  <a:lnTo>
                    <a:pt x="134767" y="345"/>
                  </a:lnTo>
                  <a:lnTo>
                    <a:pt x="134767" y="0"/>
                  </a:lnTo>
                  <a:close/>
                  <a:moveTo>
                    <a:pt x="138851" y="0"/>
                  </a:moveTo>
                  <a:lnTo>
                    <a:pt x="138851" y="345"/>
                  </a:lnTo>
                  <a:lnTo>
                    <a:pt x="142935" y="345"/>
                  </a:lnTo>
                  <a:lnTo>
                    <a:pt x="142935" y="0"/>
                  </a:lnTo>
                  <a:close/>
                  <a:moveTo>
                    <a:pt x="147019" y="0"/>
                  </a:moveTo>
                  <a:lnTo>
                    <a:pt x="147019" y="345"/>
                  </a:lnTo>
                  <a:lnTo>
                    <a:pt x="151103" y="345"/>
                  </a:lnTo>
                  <a:lnTo>
                    <a:pt x="151103" y="0"/>
                  </a:lnTo>
                  <a:close/>
                  <a:moveTo>
                    <a:pt x="155198" y="72"/>
                  </a:moveTo>
                  <a:lnTo>
                    <a:pt x="155163" y="405"/>
                  </a:lnTo>
                  <a:cubicBezTo>
                    <a:pt x="156508" y="560"/>
                    <a:pt x="157806" y="929"/>
                    <a:pt x="159008" y="1512"/>
                  </a:cubicBezTo>
                  <a:lnTo>
                    <a:pt x="159163" y="1203"/>
                  </a:lnTo>
                  <a:cubicBezTo>
                    <a:pt x="157913" y="595"/>
                    <a:pt x="156580" y="214"/>
                    <a:pt x="155198" y="72"/>
                  </a:cubicBezTo>
                  <a:close/>
                  <a:moveTo>
                    <a:pt x="162509" y="3608"/>
                  </a:moveTo>
                  <a:lnTo>
                    <a:pt x="162259" y="3846"/>
                  </a:lnTo>
                  <a:cubicBezTo>
                    <a:pt x="163211" y="4822"/>
                    <a:pt x="163973" y="5929"/>
                    <a:pt x="164533" y="7144"/>
                  </a:cubicBezTo>
                  <a:lnTo>
                    <a:pt x="164854" y="7001"/>
                  </a:lnTo>
                  <a:cubicBezTo>
                    <a:pt x="164271" y="5751"/>
                    <a:pt x="163485" y="4608"/>
                    <a:pt x="162509" y="3608"/>
                  </a:cubicBezTo>
                  <a:close/>
                  <a:moveTo>
                    <a:pt x="165902" y="10990"/>
                  </a:moveTo>
                  <a:lnTo>
                    <a:pt x="165569" y="11013"/>
                  </a:lnTo>
                  <a:cubicBezTo>
                    <a:pt x="165593" y="11359"/>
                    <a:pt x="165604" y="11704"/>
                    <a:pt x="165604" y="12049"/>
                  </a:cubicBezTo>
                  <a:cubicBezTo>
                    <a:pt x="165604" y="13049"/>
                    <a:pt x="165485" y="14049"/>
                    <a:pt x="165235" y="15002"/>
                  </a:cubicBezTo>
                  <a:lnTo>
                    <a:pt x="165569" y="15097"/>
                  </a:lnTo>
                  <a:cubicBezTo>
                    <a:pt x="165819" y="14109"/>
                    <a:pt x="165950" y="13073"/>
                    <a:pt x="165950" y="12049"/>
                  </a:cubicBezTo>
                  <a:cubicBezTo>
                    <a:pt x="165950" y="11692"/>
                    <a:pt x="165938" y="11335"/>
                    <a:pt x="165902" y="10990"/>
                  </a:cubicBezTo>
                  <a:close/>
                  <a:moveTo>
                    <a:pt x="163569" y="18645"/>
                  </a:moveTo>
                  <a:cubicBezTo>
                    <a:pt x="162807" y="19764"/>
                    <a:pt x="161866" y="20729"/>
                    <a:pt x="160782" y="21515"/>
                  </a:cubicBezTo>
                  <a:lnTo>
                    <a:pt x="160985" y="21800"/>
                  </a:lnTo>
                  <a:cubicBezTo>
                    <a:pt x="162104" y="20979"/>
                    <a:pt x="163068" y="19991"/>
                    <a:pt x="163854" y="18848"/>
                  </a:cubicBezTo>
                  <a:lnTo>
                    <a:pt x="163569" y="18645"/>
                  </a:lnTo>
                  <a:close/>
                  <a:moveTo>
                    <a:pt x="120527" y="23753"/>
                  </a:moveTo>
                  <a:lnTo>
                    <a:pt x="120527" y="24086"/>
                  </a:lnTo>
                  <a:lnTo>
                    <a:pt x="124611" y="24086"/>
                  </a:lnTo>
                  <a:lnTo>
                    <a:pt x="124611" y="23753"/>
                  </a:lnTo>
                  <a:close/>
                  <a:moveTo>
                    <a:pt x="128695" y="23753"/>
                  </a:moveTo>
                  <a:lnTo>
                    <a:pt x="128695" y="24086"/>
                  </a:lnTo>
                  <a:lnTo>
                    <a:pt x="132779" y="24086"/>
                  </a:lnTo>
                  <a:lnTo>
                    <a:pt x="132779" y="23753"/>
                  </a:lnTo>
                  <a:close/>
                  <a:moveTo>
                    <a:pt x="136863" y="23753"/>
                  </a:moveTo>
                  <a:lnTo>
                    <a:pt x="136863" y="24086"/>
                  </a:lnTo>
                  <a:lnTo>
                    <a:pt x="140947" y="24086"/>
                  </a:lnTo>
                  <a:lnTo>
                    <a:pt x="140947" y="23753"/>
                  </a:lnTo>
                  <a:close/>
                  <a:moveTo>
                    <a:pt x="145030" y="23753"/>
                  </a:moveTo>
                  <a:lnTo>
                    <a:pt x="145030" y="24086"/>
                  </a:lnTo>
                  <a:lnTo>
                    <a:pt x="149114" y="24086"/>
                  </a:lnTo>
                  <a:lnTo>
                    <a:pt x="149114" y="23753"/>
                  </a:lnTo>
                  <a:close/>
                  <a:moveTo>
                    <a:pt x="157187" y="23289"/>
                  </a:moveTo>
                  <a:cubicBezTo>
                    <a:pt x="156127" y="23586"/>
                    <a:pt x="155020" y="23753"/>
                    <a:pt x="153913" y="23753"/>
                  </a:cubicBezTo>
                  <a:lnTo>
                    <a:pt x="153198" y="23753"/>
                  </a:lnTo>
                  <a:lnTo>
                    <a:pt x="153198" y="24086"/>
                  </a:lnTo>
                  <a:lnTo>
                    <a:pt x="153913" y="24086"/>
                  </a:lnTo>
                  <a:cubicBezTo>
                    <a:pt x="155056" y="24086"/>
                    <a:pt x="156187" y="23932"/>
                    <a:pt x="157282" y="23610"/>
                  </a:cubicBezTo>
                  <a:lnTo>
                    <a:pt x="157187" y="23289"/>
                  </a:lnTo>
                  <a:close/>
                  <a:moveTo>
                    <a:pt x="116444" y="24253"/>
                  </a:moveTo>
                  <a:cubicBezTo>
                    <a:pt x="115110" y="24658"/>
                    <a:pt x="113872" y="25277"/>
                    <a:pt x="112753" y="26099"/>
                  </a:cubicBezTo>
                  <a:lnTo>
                    <a:pt x="112955" y="26372"/>
                  </a:lnTo>
                  <a:cubicBezTo>
                    <a:pt x="114050" y="25575"/>
                    <a:pt x="115253" y="24967"/>
                    <a:pt x="116539" y="24586"/>
                  </a:cubicBezTo>
                  <a:lnTo>
                    <a:pt x="116444" y="24253"/>
                  </a:lnTo>
                  <a:close/>
                  <a:moveTo>
                    <a:pt x="109907" y="29075"/>
                  </a:moveTo>
                  <a:cubicBezTo>
                    <a:pt x="109133" y="30230"/>
                    <a:pt x="108562" y="31492"/>
                    <a:pt x="108228" y="32837"/>
                  </a:cubicBezTo>
                  <a:lnTo>
                    <a:pt x="108562" y="32921"/>
                  </a:lnTo>
                  <a:cubicBezTo>
                    <a:pt x="108883" y="31623"/>
                    <a:pt x="109431" y="30385"/>
                    <a:pt x="110193" y="29266"/>
                  </a:cubicBezTo>
                  <a:lnTo>
                    <a:pt x="109907" y="29075"/>
                  </a:lnTo>
                  <a:close/>
                  <a:moveTo>
                    <a:pt x="108252" y="36921"/>
                  </a:moveTo>
                  <a:lnTo>
                    <a:pt x="107919" y="36945"/>
                  </a:lnTo>
                  <a:cubicBezTo>
                    <a:pt x="108050" y="38338"/>
                    <a:pt x="108419" y="39672"/>
                    <a:pt x="109002" y="40922"/>
                  </a:cubicBezTo>
                  <a:lnTo>
                    <a:pt x="109312" y="40779"/>
                  </a:lnTo>
                  <a:cubicBezTo>
                    <a:pt x="108740" y="39564"/>
                    <a:pt x="108383" y="38255"/>
                    <a:pt x="108252" y="36921"/>
                  </a:cubicBezTo>
                  <a:close/>
                  <a:moveTo>
                    <a:pt x="111622" y="44053"/>
                  </a:moveTo>
                  <a:lnTo>
                    <a:pt x="111371" y="44291"/>
                  </a:lnTo>
                  <a:cubicBezTo>
                    <a:pt x="112360" y="45279"/>
                    <a:pt x="113491" y="46077"/>
                    <a:pt x="114741" y="46672"/>
                  </a:cubicBezTo>
                  <a:lnTo>
                    <a:pt x="114884" y="46363"/>
                  </a:lnTo>
                  <a:cubicBezTo>
                    <a:pt x="113669" y="45791"/>
                    <a:pt x="112574" y="45006"/>
                    <a:pt x="111622" y="44053"/>
                  </a:cubicBezTo>
                  <a:close/>
                  <a:moveTo>
                    <a:pt x="118741" y="47434"/>
                  </a:moveTo>
                  <a:lnTo>
                    <a:pt x="118706" y="47780"/>
                  </a:lnTo>
                  <a:cubicBezTo>
                    <a:pt x="119099" y="47815"/>
                    <a:pt x="119503" y="47839"/>
                    <a:pt x="119908" y="47839"/>
                  </a:cubicBezTo>
                  <a:lnTo>
                    <a:pt x="122813" y="47839"/>
                  </a:lnTo>
                  <a:lnTo>
                    <a:pt x="122813" y="47494"/>
                  </a:lnTo>
                  <a:lnTo>
                    <a:pt x="119908" y="47494"/>
                  </a:lnTo>
                  <a:cubicBezTo>
                    <a:pt x="119515" y="47494"/>
                    <a:pt x="119122" y="47470"/>
                    <a:pt x="118741" y="47434"/>
                  </a:cubicBezTo>
                  <a:close/>
                  <a:moveTo>
                    <a:pt x="126897" y="47494"/>
                  </a:moveTo>
                  <a:lnTo>
                    <a:pt x="126897" y="47839"/>
                  </a:lnTo>
                  <a:lnTo>
                    <a:pt x="130969" y="47839"/>
                  </a:lnTo>
                  <a:lnTo>
                    <a:pt x="130969" y="47494"/>
                  </a:lnTo>
                  <a:close/>
                  <a:moveTo>
                    <a:pt x="135053" y="47494"/>
                  </a:moveTo>
                  <a:lnTo>
                    <a:pt x="135053" y="47839"/>
                  </a:lnTo>
                  <a:lnTo>
                    <a:pt x="139137" y="47839"/>
                  </a:lnTo>
                  <a:lnTo>
                    <a:pt x="139137" y="47494"/>
                  </a:lnTo>
                  <a:close/>
                  <a:moveTo>
                    <a:pt x="143221" y="47494"/>
                  </a:moveTo>
                  <a:lnTo>
                    <a:pt x="143221" y="47839"/>
                  </a:lnTo>
                  <a:lnTo>
                    <a:pt x="147305" y="47839"/>
                  </a:lnTo>
                  <a:lnTo>
                    <a:pt x="147305" y="47494"/>
                  </a:lnTo>
                  <a:close/>
                  <a:moveTo>
                    <a:pt x="151388" y="47494"/>
                  </a:moveTo>
                  <a:lnTo>
                    <a:pt x="151388" y="47839"/>
                  </a:lnTo>
                  <a:lnTo>
                    <a:pt x="153913" y="47839"/>
                  </a:lnTo>
                  <a:cubicBezTo>
                    <a:pt x="154425" y="47839"/>
                    <a:pt x="154948" y="47875"/>
                    <a:pt x="155448" y="47935"/>
                  </a:cubicBezTo>
                  <a:lnTo>
                    <a:pt x="155496" y="47601"/>
                  </a:lnTo>
                  <a:cubicBezTo>
                    <a:pt x="154972" y="47530"/>
                    <a:pt x="154436" y="47494"/>
                    <a:pt x="153913" y="47494"/>
                  </a:cubicBezTo>
                  <a:close/>
                  <a:moveTo>
                    <a:pt x="159425" y="48828"/>
                  </a:moveTo>
                  <a:lnTo>
                    <a:pt x="159270" y="49137"/>
                  </a:lnTo>
                  <a:cubicBezTo>
                    <a:pt x="160461" y="49756"/>
                    <a:pt x="161544" y="50566"/>
                    <a:pt x="162461" y="51554"/>
                  </a:cubicBezTo>
                  <a:lnTo>
                    <a:pt x="162711" y="51316"/>
                  </a:lnTo>
                  <a:cubicBezTo>
                    <a:pt x="161759" y="50304"/>
                    <a:pt x="160663" y="49470"/>
                    <a:pt x="159425" y="48828"/>
                  </a:cubicBezTo>
                  <a:close/>
                  <a:moveTo>
                    <a:pt x="164973" y="54769"/>
                  </a:moveTo>
                  <a:lnTo>
                    <a:pt x="164652" y="54900"/>
                  </a:lnTo>
                  <a:cubicBezTo>
                    <a:pt x="165188" y="56138"/>
                    <a:pt x="165497" y="57448"/>
                    <a:pt x="165593" y="58793"/>
                  </a:cubicBezTo>
                  <a:lnTo>
                    <a:pt x="165926" y="58781"/>
                  </a:lnTo>
                  <a:cubicBezTo>
                    <a:pt x="165843" y="57388"/>
                    <a:pt x="165521" y="56043"/>
                    <a:pt x="164973" y="54769"/>
                  </a:cubicBezTo>
                  <a:close/>
                  <a:moveTo>
                    <a:pt x="165152" y="62782"/>
                  </a:moveTo>
                  <a:cubicBezTo>
                    <a:pt x="164783" y="64067"/>
                    <a:pt x="164200" y="65282"/>
                    <a:pt x="163402" y="66377"/>
                  </a:cubicBezTo>
                  <a:lnTo>
                    <a:pt x="163688" y="66580"/>
                  </a:lnTo>
                  <a:cubicBezTo>
                    <a:pt x="164497" y="65449"/>
                    <a:pt x="165104" y="64198"/>
                    <a:pt x="165485" y="62877"/>
                  </a:cubicBezTo>
                  <a:lnTo>
                    <a:pt x="165152" y="62782"/>
                  </a:lnTo>
                  <a:close/>
                  <a:moveTo>
                    <a:pt x="160544" y="69175"/>
                  </a:moveTo>
                  <a:cubicBezTo>
                    <a:pt x="159425" y="69949"/>
                    <a:pt x="158211" y="70509"/>
                    <a:pt x="156901" y="70854"/>
                  </a:cubicBezTo>
                  <a:lnTo>
                    <a:pt x="156996" y="71187"/>
                  </a:lnTo>
                  <a:cubicBezTo>
                    <a:pt x="158330" y="70830"/>
                    <a:pt x="159592" y="70247"/>
                    <a:pt x="160735" y="69461"/>
                  </a:cubicBezTo>
                  <a:lnTo>
                    <a:pt x="160544" y="69175"/>
                  </a:lnTo>
                  <a:close/>
                  <a:moveTo>
                    <a:pt x="124314" y="71247"/>
                  </a:moveTo>
                  <a:lnTo>
                    <a:pt x="124314" y="71580"/>
                  </a:lnTo>
                  <a:lnTo>
                    <a:pt x="128397" y="71580"/>
                  </a:lnTo>
                  <a:lnTo>
                    <a:pt x="128397" y="71247"/>
                  </a:lnTo>
                  <a:close/>
                  <a:moveTo>
                    <a:pt x="132481" y="71247"/>
                  </a:moveTo>
                  <a:lnTo>
                    <a:pt x="132481" y="71580"/>
                  </a:lnTo>
                  <a:lnTo>
                    <a:pt x="136565" y="71580"/>
                  </a:lnTo>
                  <a:lnTo>
                    <a:pt x="136565" y="71247"/>
                  </a:lnTo>
                  <a:close/>
                  <a:moveTo>
                    <a:pt x="140649" y="71247"/>
                  </a:moveTo>
                  <a:lnTo>
                    <a:pt x="140649" y="71580"/>
                  </a:lnTo>
                  <a:lnTo>
                    <a:pt x="144733" y="71580"/>
                  </a:lnTo>
                  <a:lnTo>
                    <a:pt x="144733" y="71247"/>
                  </a:lnTo>
                  <a:close/>
                  <a:moveTo>
                    <a:pt x="148817" y="71247"/>
                  </a:moveTo>
                  <a:lnTo>
                    <a:pt x="148817" y="71580"/>
                  </a:lnTo>
                  <a:lnTo>
                    <a:pt x="152901" y="71580"/>
                  </a:lnTo>
                  <a:lnTo>
                    <a:pt x="152901" y="71247"/>
                  </a:lnTo>
                  <a:close/>
                  <a:moveTo>
                    <a:pt x="119837" y="71247"/>
                  </a:moveTo>
                  <a:cubicBezTo>
                    <a:pt x="118575" y="71247"/>
                    <a:pt x="117337" y="71437"/>
                    <a:pt x="116158" y="71818"/>
                  </a:cubicBezTo>
                  <a:lnTo>
                    <a:pt x="116265" y="72140"/>
                  </a:lnTo>
                  <a:cubicBezTo>
                    <a:pt x="117408" y="71771"/>
                    <a:pt x="118610" y="71580"/>
                    <a:pt x="119837" y="71580"/>
                  </a:cubicBezTo>
                  <a:lnTo>
                    <a:pt x="120230" y="71580"/>
                  </a:lnTo>
                  <a:lnTo>
                    <a:pt x="120230" y="71247"/>
                  </a:lnTo>
                  <a:close/>
                  <a:moveTo>
                    <a:pt x="112503" y="73723"/>
                  </a:moveTo>
                  <a:cubicBezTo>
                    <a:pt x="111407" y="74581"/>
                    <a:pt x="110467" y="75593"/>
                    <a:pt x="109717" y="76760"/>
                  </a:cubicBezTo>
                  <a:lnTo>
                    <a:pt x="110002" y="76950"/>
                  </a:lnTo>
                  <a:cubicBezTo>
                    <a:pt x="110729" y="75819"/>
                    <a:pt x="111645" y="74819"/>
                    <a:pt x="112717" y="73997"/>
                  </a:cubicBezTo>
                  <a:lnTo>
                    <a:pt x="112503" y="73723"/>
                  </a:lnTo>
                  <a:close/>
                  <a:moveTo>
                    <a:pt x="108109" y="80558"/>
                  </a:moveTo>
                  <a:cubicBezTo>
                    <a:pt x="107895" y="81451"/>
                    <a:pt x="107788" y="82367"/>
                    <a:pt x="107788" y="83284"/>
                  </a:cubicBezTo>
                  <a:cubicBezTo>
                    <a:pt x="107788" y="83748"/>
                    <a:pt x="107823" y="84213"/>
                    <a:pt x="107871" y="84665"/>
                  </a:cubicBezTo>
                  <a:lnTo>
                    <a:pt x="108216" y="84630"/>
                  </a:lnTo>
                  <a:cubicBezTo>
                    <a:pt x="108157" y="84189"/>
                    <a:pt x="108133" y="83737"/>
                    <a:pt x="108133" y="83284"/>
                  </a:cubicBezTo>
                  <a:cubicBezTo>
                    <a:pt x="108133" y="82391"/>
                    <a:pt x="108240" y="81498"/>
                    <a:pt x="108443" y="80629"/>
                  </a:cubicBezTo>
                  <a:lnTo>
                    <a:pt x="108109" y="80558"/>
                  </a:lnTo>
                  <a:close/>
                  <a:moveTo>
                    <a:pt x="109347" y="88475"/>
                  </a:moveTo>
                  <a:lnTo>
                    <a:pt x="109038" y="88618"/>
                  </a:lnTo>
                  <a:cubicBezTo>
                    <a:pt x="109645" y="89868"/>
                    <a:pt x="110467" y="90987"/>
                    <a:pt x="111467" y="91952"/>
                  </a:cubicBezTo>
                  <a:lnTo>
                    <a:pt x="111705" y="91702"/>
                  </a:lnTo>
                  <a:cubicBezTo>
                    <a:pt x="110729" y="90761"/>
                    <a:pt x="109943" y="89678"/>
                    <a:pt x="109347" y="88475"/>
                  </a:cubicBezTo>
                  <a:close/>
                  <a:moveTo>
                    <a:pt x="115015" y="93952"/>
                  </a:moveTo>
                  <a:lnTo>
                    <a:pt x="114872" y="94262"/>
                  </a:lnTo>
                  <a:cubicBezTo>
                    <a:pt x="116134" y="94833"/>
                    <a:pt x="117479" y="95178"/>
                    <a:pt x="118872" y="95298"/>
                  </a:cubicBezTo>
                  <a:lnTo>
                    <a:pt x="118896" y="94952"/>
                  </a:lnTo>
                  <a:cubicBezTo>
                    <a:pt x="117551" y="94845"/>
                    <a:pt x="116241" y="94512"/>
                    <a:pt x="115015" y="93952"/>
                  </a:cubicBezTo>
                  <a:close/>
                  <a:moveTo>
                    <a:pt x="122968" y="94988"/>
                  </a:moveTo>
                  <a:lnTo>
                    <a:pt x="122968" y="95333"/>
                  </a:lnTo>
                  <a:lnTo>
                    <a:pt x="127052" y="95333"/>
                  </a:lnTo>
                  <a:lnTo>
                    <a:pt x="127052" y="94988"/>
                  </a:lnTo>
                  <a:close/>
                  <a:moveTo>
                    <a:pt x="131136" y="94988"/>
                  </a:moveTo>
                  <a:lnTo>
                    <a:pt x="131136" y="95333"/>
                  </a:lnTo>
                  <a:lnTo>
                    <a:pt x="135220" y="95333"/>
                  </a:lnTo>
                  <a:lnTo>
                    <a:pt x="135220" y="94988"/>
                  </a:lnTo>
                  <a:close/>
                  <a:moveTo>
                    <a:pt x="139304" y="94988"/>
                  </a:moveTo>
                  <a:lnTo>
                    <a:pt x="139304" y="95333"/>
                  </a:lnTo>
                  <a:lnTo>
                    <a:pt x="143376" y="95333"/>
                  </a:lnTo>
                  <a:lnTo>
                    <a:pt x="143376" y="94988"/>
                  </a:lnTo>
                  <a:close/>
                  <a:moveTo>
                    <a:pt x="147459" y="94988"/>
                  </a:moveTo>
                  <a:lnTo>
                    <a:pt x="147459" y="95333"/>
                  </a:lnTo>
                  <a:lnTo>
                    <a:pt x="151543" y="95333"/>
                  </a:lnTo>
                  <a:lnTo>
                    <a:pt x="151543" y="94988"/>
                  </a:lnTo>
                  <a:close/>
                  <a:moveTo>
                    <a:pt x="155627" y="94988"/>
                  </a:moveTo>
                  <a:lnTo>
                    <a:pt x="155627" y="95333"/>
                  </a:lnTo>
                  <a:lnTo>
                    <a:pt x="159711" y="95333"/>
                  </a:lnTo>
                  <a:lnTo>
                    <a:pt x="159711" y="949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52" name="Google Shape;352;p22"/>
          <p:cNvSpPr/>
          <p:nvPr/>
        </p:nvSpPr>
        <p:spPr>
          <a:xfrm>
            <a:off x="5360848" y="6830601"/>
            <a:ext cx="55819" cy="11567"/>
          </a:xfrm>
          <a:custGeom>
            <a:avLst/>
            <a:gdLst/>
            <a:ahLst/>
            <a:cxnLst/>
            <a:rect l="l" t="t" r="r" b="b"/>
            <a:pathLst>
              <a:path w="2061" h="347" extrusionOk="0">
                <a:moveTo>
                  <a:pt x="1" y="1"/>
                </a:moveTo>
                <a:lnTo>
                  <a:pt x="1" y="346"/>
                </a:lnTo>
                <a:lnTo>
                  <a:pt x="2061" y="346"/>
                </a:lnTo>
                <a:lnTo>
                  <a:pt x="20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07269" tIns="107269" rIns="107269" bIns="107269" anchor="ctr" anchorCtr="0">
            <a:noAutofit/>
          </a:bodyPr>
          <a:lstStyle/>
          <a:p>
            <a:endParaRPr/>
          </a:p>
        </p:txBody>
      </p:sp>
      <p:grpSp>
        <p:nvGrpSpPr>
          <p:cNvPr id="353" name="Google Shape;353;p22"/>
          <p:cNvGrpSpPr/>
          <p:nvPr/>
        </p:nvGrpSpPr>
        <p:grpSpPr>
          <a:xfrm>
            <a:off x="5657438" y="1629182"/>
            <a:ext cx="401483" cy="661633"/>
            <a:chOff x="7586300" y="2504488"/>
            <a:chExt cx="370600" cy="496225"/>
          </a:xfrm>
        </p:grpSpPr>
        <p:sp>
          <p:nvSpPr>
            <p:cNvPr id="354" name="Google Shape;354;p22"/>
            <p:cNvSpPr/>
            <p:nvPr/>
          </p:nvSpPr>
          <p:spPr>
            <a:xfrm>
              <a:off x="7586300" y="2504488"/>
              <a:ext cx="370600" cy="496225"/>
            </a:xfrm>
            <a:custGeom>
              <a:avLst/>
              <a:gdLst/>
              <a:ahLst/>
              <a:cxnLst/>
              <a:rect l="l" t="t" r="r" b="b"/>
              <a:pathLst>
                <a:path w="14824" h="19849" extrusionOk="0">
                  <a:moveTo>
                    <a:pt x="7406" y="0"/>
                  </a:moveTo>
                  <a:cubicBezTo>
                    <a:pt x="3323" y="0"/>
                    <a:pt x="1" y="3310"/>
                    <a:pt x="1" y="7406"/>
                  </a:cubicBezTo>
                  <a:cubicBezTo>
                    <a:pt x="1" y="9144"/>
                    <a:pt x="620" y="10716"/>
                    <a:pt x="1596" y="12002"/>
                  </a:cubicBezTo>
                  <a:cubicBezTo>
                    <a:pt x="3084" y="13931"/>
                    <a:pt x="7406" y="19848"/>
                    <a:pt x="7406" y="19848"/>
                  </a:cubicBezTo>
                  <a:cubicBezTo>
                    <a:pt x="7406" y="19848"/>
                    <a:pt x="11740" y="13931"/>
                    <a:pt x="13229" y="12002"/>
                  </a:cubicBezTo>
                  <a:cubicBezTo>
                    <a:pt x="14205" y="10716"/>
                    <a:pt x="14824" y="9144"/>
                    <a:pt x="14824" y="7406"/>
                  </a:cubicBezTo>
                  <a:cubicBezTo>
                    <a:pt x="14824" y="3310"/>
                    <a:pt x="11502" y="0"/>
                    <a:pt x="7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7200" y="2555388"/>
              <a:ext cx="268800" cy="268500"/>
            </a:xfrm>
            <a:custGeom>
              <a:avLst/>
              <a:gdLst/>
              <a:ahLst/>
              <a:cxnLst/>
              <a:rect l="l" t="t" r="r" b="b"/>
              <a:pathLst>
                <a:path w="10752" h="10740" extrusionOk="0">
                  <a:moveTo>
                    <a:pt x="5370" y="0"/>
                  </a:moveTo>
                  <a:cubicBezTo>
                    <a:pt x="2418" y="0"/>
                    <a:pt x="1" y="2405"/>
                    <a:pt x="1" y="5370"/>
                  </a:cubicBezTo>
                  <a:cubicBezTo>
                    <a:pt x="1" y="8335"/>
                    <a:pt x="2418" y="10740"/>
                    <a:pt x="5370" y="10740"/>
                  </a:cubicBezTo>
                  <a:cubicBezTo>
                    <a:pt x="8335" y="10740"/>
                    <a:pt x="10752" y="8335"/>
                    <a:pt x="10752" y="5370"/>
                  </a:cubicBezTo>
                  <a:cubicBezTo>
                    <a:pt x="10752" y="2405"/>
                    <a:pt x="8335" y="0"/>
                    <a:pt x="5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56" name="Google Shape;356;p22"/>
          <p:cNvGrpSpPr/>
          <p:nvPr/>
        </p:nvGrpSpPr>
        <p:grpSpPr>
          <a:xfrm>
            <a:off x="5657438" y="3357620"/>
            <a:ext cx="401483" cy="661633"/>
            <a:chOff x="7586300" y="2504488"/>
            <a:chExt cx="370600" cy="496225"/>
          </a:xfrm>
        </p:grpSpPr>
        <p:sp>
          <p:nvSpPr>
            <p:cNvPr id="357" name="Google Shape;357;p22"/>
            <p:cNvSpPr/>
            <p:nvPr/>
          </p:nvSpPr>
          <p:spPr>
            <a:xfrm>
              <a:off x="7586300" y="2504488"/>
              <a:ext cx="370600" cy="496225"/>
            </a:xfrm>
            <a:custGeom>
              <a:avLst/>
              <a:gdLst/>
              <a:ahLst/>
              <a:cxnLst/>
              <a:rect l="l" t="t" r="r" b="b"/>
              <a:pathLst>
                <a:path w="14824" h="19849" extrusionOk="0">
                  <a:moveTo>
                    <a:pt x="7406" y="0"/>
                  </a:moveTo>
                  <a:cubicBezTo>
                    <a:pt x="3323" y="0"/>
                    <a:pt x="1" y="3310"/>
                    <a:pt x="1" y="7406"/>
                  </a:cubicBezTo>
                  <a:cubicBezTo>
                    <a:pt x="1" y="9144"/>
                    <a:pt x="620" y="10716"/>
                    <a:pt x="1596" y="12002"/>
                  </a:cubicBezTo>
                  <a:cubicBezTo>
                    <a:pt x="3084" y="13931"/>
                    <a:pt x="7406" y="19848"/>
                    <a:pt x="7406" y="19848"/>
                  </a:cubicBezTo>
                  <a:cubicBezTo>
                    <a:pt x="7406" y="19848"/>
                    <a:pt x="11740" y="13931"/>
                    <a:pt x="13229" y="12002"/>
                  </a:cubicBezTo>
                  <a:cubicBezTo>
                    <a:pt x="14205" y="10716"/>
                    <a:pt x="14824" y="9144"/>
                    <a:pt x="14824" y="7406"/>
                  </a:cubicBezTo>
                  <a:cubicBezTo>
                    <a:pt x="14824" y="3310"/>
                    <a:pt x="11502" y="0"/>
                    <a:pt x="7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637200" y="2555388"/>
              <a:ext cx="268800" cy="268500"/>
            </a:xfrm>
            <a:custGeom>
              <a:avLst/>
              <a:gdLst/>
              <a:ahLst/>
              <a:cxnLst/>
              <a:rect l="l" t="t" r="r" b="b"/>
              <a:pathLst>
                <a:path w="10752" h="10740" extrusionOk="0">
                  <a:moveTo>
                    <a:pt x="5370" y="0"/>
                  </a:moveTo>
                  <a:cubicBezTo>
                    <a:pt x="2418" y="0"/>
                    <a:pt x="1" y="2405"/>
                    <a:pt x="1" y="5370"/>
                  </a:cubicBezTo>
                  <a:cubicBezTo>
                    <a:pt x="1" y="8335"/>
                    <a:pt x="2418" y="10740"/>
                    <a:pt x="5370" y="10740"/>
                  </a:cubicBezTo>
                  <a:cubicBezTo>
                    <a:pt x="8335" y="10740"/>
                    <a:pt x="10752" y="8335"/>
                    <a:pt x="10752" y="5370"/>
                  </a:cubicBezTo>
                  <a:cubicBezTo>
                    <a:pt x="10752" y="2405"/>
                    <a:pt x="8335" y="0"/>
                    <a:pt x="5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59" name="Google Shape;359;p22"/>
          <p:cNvGrpSpPr/>
          <p:nvPr/>
        </p:nvGrpSpPr>
        <p:grpSpPr>
          <a:xfrm>
            <a:off x="5628776" y="5086057"/>
            <a:ext cx="515896" cy="701857"/>
            <a:chOff x="7586300" y="2504488"/>
            <a:chExt cx="370600" cy="496225"/>
          </a:xfrm>
        </p:grpSpPr>
        <p:sp>
          <p:nvSpPr>
            <p:cNvPr id="360" name="Google Shape;360;p22"/>
            <p:cNvSpPr/>
            <p:nvPr/>
          </p:nvSpPr>
          <p:spPr>
            <a:xfrm>
              <a:off x="7586300" y="2504488"/>
              <a:ext cx="370600" cy="496225"/>
            </a:xfrm>
            <a:custGeom>
              <a:avLst/>
              <a:gdLst/>
              <a:ahLst/>
              <a:cxnLst/>
              <a:rect l="l" t="t" r="r" b="b"/>
              <a:pathLst>
                <a:path w="14824" h="19849" extrusionOk="0">
                  <a:moveTo>
                    <a:pt x="7406" y="0"/>
                  </a:moveTo>
                  <a:cubicBezTo>
                    <a:pt x="3323" y="0"/>
                    <a:pt x="1" y="3310"/>
                    <a:pt x="1" y="7406"/>
                  </a:cubicBezTo>
                  <a:cubicBezTo>
                    <a:pt x="1" y="9144"/>
                    <a:pt x="620" y="10716"/>
                    <a:pt x="1596" y="12002"/>
                  </a:cubicBezTo>
                  <a:cubicBezTo>
                    <a:pt x="3084" y="13931"/>
                    <a:pt x="7406" y="19848"/>
                    <a:pt x="7406" y="19848"/>
                  </a:cubicBezTo>
                  <a:cubicBezTo>
                    <a:pt x="7406" y="19848"/>
                    <a:pt x="11740" y="13931"/>
                    <a:pt x="13229" y="12002"/>
                  </a:cubicBezTo>
                  <a:cubicBezTo>
                    <a:pt x="14205" y="10716"/>
                    <a:pt x="14824" y="9144"/>
                    <a:pt x="14824" y="7406"/>
                  </a:cubicBezTo>
                  <a:cubicBezTo>
                    <a:pt x="14824" y="3310"/>
                    <a:pt x="11502" y="0"/>
                    <a:pt x="7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637200" y="2555388"/>
              <a:ext cx="268800" cy="268500"/>
            </a:xfrm>
            <a:custGeom>
              <a:avLst/>
              <a:gdLst/>
              <a:ahLst/>
              <a:cxnLst/>
              <a:rect l="l" t="t" r="r" b="b"/>
              <a:pathLst>
                <a:path w="10752" h="10740" extrusionOk="0">
                  <a:moveTo>
                    <a:pt x="5370" y="0"/>
                  </a:moveTo>
                  <a:cubicBezTo>
                    <a:pt x="2418" y="0"/>
                    <a:pt x="1" y="2405"/>
                    <a:pt x="1" y="5370"/>
                  </a:cubicBezTo>
                  <a:cubicBezTo>
                    <a:pt x="1" y="8335"/>
                    <a:pt x="2418" y="10740"/>
                    <a:pt x="5370" y="10740"/>
                  </a:cubicBezTo>
                  <a:cubicBezTo>
                    <a:pt x="8335" y="10740"/>
                    <a:pt x="10752" y="8335"/>
                    <a:pt x="10752" y="5370"/>
                  </a:cubicBezTo>
                  <a:cubicBezTo>
                    <a:pt x="10752" y="2405"/>
                    <a:pt x="8335" y="0"/>
                    <a:pt x="5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2" name="Google Shape;362;p22"/>
          <p:cNvGrpSpPr/>
          <p:nvPr/>
        </p:nvGrpSpPr>
        <p:grpSpPr>
          <a:xfrm>
            <a:off x="3691134" y="2490802"/>
            <a:ext cx="401483" cy="661633"/>
            <a:chOff x="7586300" y="2504488"/>
            <a:chExt cx="370600" cy="496225"/>
          </a:xfrm>
        </p:grpSpPr>
        <p:sp>
          <p:nvSpPr>
            <p:cNvPr id="363" name="Google Shape;363;p22"/>
            <p:cNvSpPr/>
            <p:nvPr/>
          </p:nvSpPr>
          <p:spPr>
            <a:xfrm>
              <a:off x="7586300" y="2504488"/>
              <a:ext cx="370600" cy="496225"/>
            </a:xfrm>
            <a:custGeom>
              <a:avLst/>
              <a:gdLst/>
              <a:ahLst/>
              <a:cxnLst/>
              <a:rect l="l" t="t" r="r" b="b"/>
              <a:pathLst>
                <a:path w="14824" h="19849" extrusionOk="0">
                  <a:moveTo>
                    <a:pt x="7406" y="0"/>
                  </a:moveTo>
                  <a:cubicBezTo>
                    <a:pt x="3323" y="0"/>
                    <a:pt x="1" y="3310"/>
                    <a:pt x="1" y="7406"/>
                  </a:cubicBezTo>
                  <a:cubicBezTo>
                    <a:pt x="1" y="9144"/>
                    <a:pt x="620" y="10716"/>
                    <a:pt x="1596" y="12002"/>
                  </a:cubicBezTo>
                  <a:cubicBezTo>
                    <a:pt x="3084" y="13931"/>
                    <a:pt x="7406" y="19848"/>
                    <a:pt x="7406" y="19848"/>
                  </a:cubicBezTo>
                  <a:cubicBezTo>
                    <a:pt x="7406" y="19848"/>
                    <a:pt x="11740" y="13931"/>
                    <a:pt x="13229" y="12002"/>
                  </a:cubicBezTo>
                  <a:cubicBezTo>
                    <a:pt x="14205" y="10716"/>
                    <a:pt x="14824" y="9144"/>
                    <a:pt x="14824" y="7406"/>
                  </a:cubicBezTo>
                  <a:cubicBezTo>
                    <a:pt x="14824" y="3310"/>
                    <a:pt x="11502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637200" y="2555388"/>
              <a:ext cx="268800" cy="268500"/>
            </a:xfrm>
            <a:custGeom>
              <a:avLst/>
              <a:gdLst/>
              <a:ahLst/>
              <a:cxnLst/>
              <a:rect l="l" t="t" r="r" b="b"/>
              <a:pathLst>
                <a:path w="10752" h="10740" extrusionOk="0">
                  <a:moveTo>
                    <a:pt x="5370" y="0"/>
                  </a:moveTo>
                  <a:cubicBezTo>
                    <a:pt x="2418" y="0"/>
                    <a:pt x="1" y="2405"/>
                    <a:pt x="1" y="5370"/>
                  </a:cubicBezTo>
                  <a:cubicBezTo>
                    <a:pt x="1" y="8335"/>
                    <a:pt x="2418" y="10740"/>
                    <a:pt x="5370" y="10740"/>
                  </a:cubicBezTo>
                  <a:cubicBezTo>
                    <a:pt x="8335" y="10740"/>
                    <a:pt x="10752" y="8335"/>
                    <a:pt x="10752" y="5370"/>
                  </a:cubicBezTo>
                  <a:cubicBezTo>
                    <a:pt x="10752" y="2405"/>
                    <a:pt x="8335" y="0"/>
                    <a:pt x="5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5" name="Google Shape;365;p22"/>
          <p:cNvGrpSpPr/>
          <p:nvPr/>
        </p:nvGrpSpPr>
        <p:grpSpPr>
          <a:xfrm>
            <a:off x="3691134" y="4224574"/>
            <a:ext cx="401483" cy="661633"/>
            <a:chOff x="7586300" y="2504488"/>
            <a:chExt cx="370600" cy="496225"/>
          </a:xfrm>
        </p:grpSpPr>
        <p:sp>
          <p:nvSpPr>
            <p:cNvPr id="366" name="Google Shape;366;p22"/>
            <p:cNvSpPr/>
            <p:nvPr/>
          </p:nvSpPr>
          <p:spPr>
            <a:xfrm>
              <a:off x="7586300" y="2504488"/>
              <a:ext cx="370600" cy="496225"/>
            </a:xfrm>
            <a:custGeom>
              <a:avLst/>
              <a:gdLst/>
              <a:ahLst/>
              <a:cxnLst/>
              <a:rect l="l" t="t" r="r" b="b"/>
              <a:pathLst>
                <a:path w="14824" h="19849" extrusionOk="0">
                  <a:moveTo>
                    <a:pt x="7406" y="0"/>
                  </a:moveTo>
                  <a:cubicBezTo>
                    <a:pt x="3323" y="0"/>
                    <a:pt x="1" y="3310"/>
                    <a:pt x="1" y="7406"/>
                  </a:cubicBezTo>
                  <a:cubicBezTo>
                    <a:pt x="1" y="9144"/>
                    <a:pt x="620" y="10716"/>
                    <a:pt x="1596" y="12002"/>
                  </a:cubicBezTo>
                  <a:cubicBezTo>
                    <a:pt x="3084" y="13931"/>
                    <a:pt x="7406" y="19848"/>
                    <a:pt x="7406" y="19848"/>
                  </a:cubicBezTo>
                  <a:cubicBezTo>
                    <a:pt x="7406" y="19848"/>
                    <a:pt x="11740" y="13931"/>
                    <a:pt x="13229" y="12002"/>
                  </a:cubicBezTo>
                  <a:cubicBezTo>
                    <a:pt x="14205" y="10716"/>
                    <a:pt x="14824" y="9144"/>
                    <a:pt x="14824" y="7406"/>
                  </a:cubicBezTo>
                  <a:cubicBezTo>
                    <a:pt x="14824" y="3310"/>
                    <a:pt x="11502" y="0"/>
                    <a:pt x="7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7637200" y="2555388"/>
              <a:ext cx="268800" cy="268500"/>
            </a:xfrm>
            <a:custGeom>
              <a:avLst/>
              <a:gdLst/>
              <a:ahLst/>
              <a:cxnLst/>
              <a:rect l="l" t="t" r="r" b="b"/>
              <a:pathLst>
                <a:path w="10752" h="10740" extrusionOk="0">
                  <a:moveTo>
                    <a:pt x="5370" y="0"/>
                  </a:moveTo>
                  <a:cubicBezTo>
                    <a:pt x="2418" y="0"/>
                    <a:pt x="1" y="2405"/>
                    <a:pt x="1" y="5370"/>
                  </a:cubicBezTo>
                  <a:cubicBezTo>
                    <a:pt x="1" y="8335"/>
                    <a:pt x="2418" y="10740"/>
                    <a:pt x="5370" y="10740"/>
                  </a:cubicBezTo>
                  <a:cubicBezTo>
                    <a:pt x="8335" y="10740"/>
                    <a:pt x="10752" y="8335"/>
                    <a:pt x="10752" y="5370"/>
                  </a:cubicBezTo>
                  <a:cubicBezTo>
                    <a:pt x="10752" y="2405"/>
                    <a:pt x="8335" y="0"/>
                    <a:pt x="5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8" name="Google Shape;368;p22"/>
          <p:cNvGrpSpPr/>
          <p:nvPr/>
        </p:nvGrpSpPr>
        <p:grpSpPr>
          <a:xfrm>
            <a:off x="6306572" y="1389651"/>
            <a:ext cx="2772052" cy="1140695"/>
            <a:chOff x="5821450" y="1042238"/>
            <a:chExt cx="2865350" cy="855521"/>
          </a:xfrm>
        </p:grpSpPr>
        <p:sp>
          <p:nvSpPr>
            <p:cNvPr id="369" name="Google Shape;369;p22"/>
            <p:cNvSpPr txBox="1"/>
            <p:nvPr/>
          </p:nvSpPr>
          <p:spPr>
            <a:xfrm>
              <a:off x="6604569" y="1307659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ko-KR" altLang="en-US" sz="2000" dirty="0" err="1"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컨셉</a:t>
              </a:r>
              <a:r>
                <a:rPr lang="ko-KR" altLang="en-US" sz="2000" dirty="0"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 구상</a:t>
              </a:r>
              <a:endParaRPr sz="2000" dirty="0"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6607200" y="1042238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ko-KR" altLang="en-US" sz="2800" b="1" dirty="0">
                  <a:solidFill>
                    <a:schemeClr val="accent1"/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  <a:cs typeface="Fira Sans Extra Condensed Medium"/>
                  <a:sym typeface="Fira Sans Extra Condensed Medium"/>
                </a:rPr>
                <a:t>컨셉 회의</a:t>
              </a:r>
              <a:endParaRPr sz="2800" b="1" dirty="0">
                <a:solidFill>
                  <a:schemeClr val="accent1"/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5821450" y="1226525"/>
              <a:ext cx="1772395" cy="107045"/>
            </a:xfrm>
            <a:custGeom>
              <a:avLst/>
              <a:gdLst/>
              <a:ahLst/>
              <a:cxnLst/>
              <a:rect l="l" t="t" r="r" b="b"/>
              <a:pathLst>
                <a:path w="78726" h="4980" extrusionOk="0">
                  <a:moveTo>
                    <a:pt x="78726" y="0"/>
                  </a:moveTo>
                  <a:lnTo>
                    <a:pt x="18587" y="0"/>
                  </a:lnTo>
                  <a:lnTo>
                    <a:pt x="0" y="498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72" name="Google Shape;372;p22"/>
          <p:cNvGrpSpPr/>
          <p:nvPr/>
        </p:nvGrpSpPr>
        <p:grpSpPr>
          <a:xfrm>
            <a:off x="6306572" y="3112893"/>
            <a:ext cx="2782508" cy="1151087"/>
            <a:chOff x="5821450" y="2334669"/>
            <a:chExt cx="2865350" cy="863315"/>
          </a:xfrm>
        </p:grpSpPr>
        <p:sp>
          <p:nvSpPr>
            <p:cNvPr id="373" name="Google Shape;373;p22"/>
            <p:cNvSpPr txBox="1"/>
            <p:nvPr/>
          </p:nvSpPr>
          <p:spPr>
            <a:xfrm>
              <a:off x="6604569" y="2607884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ko-KR" altLang="en-US" sz="2000" dirty="0"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오류 점검 및 역할 재조정</a:t>
              </a:r>
              <a:endParaRPr sz="2000" dirty="0"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374" name="Google Shape;374;p22"/>
            <p:cNvSpPr txBox="1"/>
            <p:nvPr/>
          </p:nvSpPr>
          <p:spPr>
            <a:xfrm>
              <a:off x="6607200" y="2334669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6"/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2800" b="1" dirty="0">
                  <a:solidFill>
                    <a:schemeClr val="accent6"/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  <a:cs typeface="Fira Sans Extra Condensed Medium"/>
                  <a:sym typeface="Fira Sans Extra Condensed Medium"/>
                </a:rPr>
                <a:t>차 점검</a:t>
              </a:r>
              <a:endParaRPr sz="2800" b="1" dirty="0">
                <a:solidFill>
                  <a:schemeClr val="accent6"/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5821450" y="2509500"/>
              <a:ext cx="1765734" cy="124500"/>
            </a:xfrm>
            <a:custGeom>
              <a:avLst/>
              <a:gdLst/>
              <a:ahLst/>
              <a:cxnLst/>
              <a:rect l="l" t="t" r="r" b="b"/>
              <a:pathLst>
                <a:path w="78726" h="4980" extrusionOk="0">
                  <a:moveTo>
                    <a:pt x="78726" y="0"/>
                  </a:moveTo>
                  <a:lnTo>
                    <a:pt x="18587" y="0"/>
                  </a:lnTo>
                  <a:lnTo>
                    <a:pt x="0" y="498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76" name="Google Shape;376;p22"/>
          <p:cNvGrpSpPr/>
          <p:nvPr/>
        </p:nvGrpSpPr>
        <p:grpSpPr>
          <a:xfrm>
            <a:off x="6306573" y="4846800"/>
            <a:ext cx="2779953" cy="1150557"/>
            <a:chOff x="5821451" y="3635100"/>
            <a:chExt cx="2865349" cy="862918"/>
          </a:xfrm>
        </p:grpSpPr>
        <p:sp>
          <p:nvSpPr>
            <p:cNvPr id="377" name="Google Shape;377;p22"/>
            <p:cNvSpPr txBox="1"/>
            <p:nvPr/>
          </p:nvSpPr>
          <p:spPr>
            <a:xfrm>
              <a:off x="6604569" y="3907918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ko-KR" altLang="en-US" sz="2000" dirty="0"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최종 점검 및 데모 완성 </a:t>
              </a:r>
              <a:endParaRPr sz="2000" dirty="0"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378" name="Google Shape;378;p22"/>
            <p:cNvSpPr txBox="1"/>
            <p:nvPr/>
          </p:nvSpPr>
          <p:spPr>
            <a:xfrm>
              <a:off x="6607200" y="363510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ko-KR" altLang="en-US" sz="2800" b="1" dirty="0">
                  <a:solidFill>
                    <a:schemeClr val="accent5"/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  <a:cs typeface="Fira Sans Extra Condensed Medium"/>
                  <a:sym typeface="Fira Sans Extra Condensed Medium"/>
                </a:rPr>
                <a:t>최종 점검</a:t>
              </a:r>
              <a:endParaRPr sz="2800" b="1" dirty="0">
                <a:solidFill>
                  <a:schemeClr val="accent5"/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5821451" y="3818450"/>
              <a:ext cx="1767357" cy="124500"/>
            </a:xfrm>
            <a:custGeom>
              <a:avLst/>
              <a:gdLst/>
              <a:ahLst/>
              <a:cxnLst/>
              <a:rect l="l" t="t" r="r" b="b"/>
              <a:pathLst>
                <a:path w="78726" h="4980" extrusionOk="0">
                  <a:moveTo>
                    <a:pt x="78726" y="0"/>
                  </a:moveTo>
                  <a:lnTo>
                    <a:pt x="18587" y="0"/>
                  </a:lnTo>
                  <a:lnTo>
                    <a:pt x="0" y="498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0" name="Google Shape;380;p22"/>
          <p:cNvGrpSpPr/>
          <p:nvPr/>
        </p:nvGrpSpPr>
        <p:grpSpPr>
          <a:xfrm>
            <a:off x="495297" y="2246379"/>
            <a:ext cx="2948186" cy="1150482"/>
            <a:chOff x="457197" y="1684783"/>
            <a:chExt cx="2721402" cy="862861"/>
          </a:xfrm>
        </p:grpSpPr>
        <p:sp>
          <p:nvSpPr>
            <p:cNvPr id="381" name="Google Shape;381;p22"/>
            <p:cNvSpPr txBox="1"/>
            <p:nvPr/>
          </p:nvSpPr>
          <p:spPr>
            <a:xfrm>
              <a:off x="457197" y="1957544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ko-KR" altLang="en-US" sz="2000" dirty="0"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역할 분담 및 개발 착수</a:t>
              </a:r>
              <a:endParaRPr sz="2000" dirty="0"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382" name="Google Shape;382;p22"/>
            <p:cNvSpPr txBox="1"/>
            <p:nvPr/>
          </p:nvSpPr>
          <p:spPr>
            <a:xfrm>
              <a:off x="466849" y="1684783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  <a:cs typeface="Fira Sans Extra Condensed Medium"/>
                  <a:sym typeface="Fira Sans Extra Condensed Medium"/>
                </a:rPr>
                <a:t>개발 착수</a:t>
              </a:r>
              <a:endParaRPr sz="2800" b="1" dirty="0">
                <a:solidFill>
                  <a:schemeClr val="accent2"/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 flipH="1">
              <a:off x="1495804" y="1868100"/>
              <a:ext cx="1682795" cy="132613"/>
            </a:xfrm>
            <a:custGeom>
              <a:avLst/>
              <a:gdLst/>
              <a:ahLst/>
              <a:cxnLst/>
              <a:rect l="l" t="t" r="r" b="b"/>
              <a:pathLst>
                <a:path w="78726" h="4980" extrusionOk="0">
                  <a:moveTo>
                    <a:pt x="78726" y="0"/>
                  </a:moveTo>
                  <a:lnTo>
                    <a:pt x="18587" y="0"/>
                  </a:lnTo>
                  <a:lnTo>
                    <a:pt x="0" y="498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4" name="Google Shape;384;p22"/>
          <p:cNvGrpSpPr/>
          <p:nvPr/>
        </p:nvGrpSpPr>
        <p:grpSpPr>
          <a:xfrm>
            <a:off x="499063" y="3980012"/>
            <a:ext cx="2944420" cy="1150755"/>
            <a:chOff x="460673" y="2985009"/>
            <a:chExt cx="2717926" cy="863066"/>
          </a:xfrm>
        </p:grpSpPr>
        <p:sp>
          <p:nvSpPr>
            <p:cNvPr id="385" name="Google Shape;385;p22"/>
            <p:cNvSpPr txBox="1"/>
            <p:nvPr/>
          </p:nvSpPr>
          <p:spPr>
            <a:xfrm>
              <a:off x="460673" y="3257975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ko-KR" altLang="en-US" sz="2000" dirty="0">
                  <a:latin typeface="Nanum JungHagSaeng" panose="02000503000000000000" pitchFamily="2" charset="-127"/>
                  <a:ea typeface="Nanum JungHagSaeng" panose="02000503000000000000" pitchFamily="2" charset="-127"/>
                  <a:cs typeface="Roboto"/>
                  <a:sym typeface="Roboto"/>
                </a:rPr>
                <a:t>수정 사항 반영 및 확인</a:t>
              </a:r>
              <a:endParaRPr sz="2000" dirty="0">
                <a:latin typeface="Nanum JungHagSaeng" panose="02000503000000000000" pitchFamily="2" charset="-127"/>
                <a:ea typeface="Nanum JungHagSaeng" panose="02000503000000000000" pitchFamily="2" charset="-127"/>
                <a:cs typeface="Roboto"/>
                <a:sym typeface="Roboto"/>
              </a:endParaRPr>
            </a:p>
          </p:txBody>
        </p:sp>
        <p:sp>
          <p:nvSpPr>
            <p:cNvPr id="386" name="Google Shape;386;p22"/>
            <p:cNvSpPr txBox="1"/>
            <p:nvPr/>
          </p:nvSpPr>
          <p:spPr>
            <a:xfrm>
              <a:off x="466850" y="2985009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altLang="ko-KR" sz="2800" b="1" dirty="0">
                  <a:solidFill>
                    <a:schemeClr val="accent4"/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  <a:cs typeface="Fira Sans Extra Condensed Medium"/>
                  <a:sym typeface="Fira Sans Extra Condensed Medium"/>
                </a:rPr>
                <a:t>2</a:t>
              </a:r>
              <a:r>
                <a:rPr lang="ko-KR" altLang="en-US" sz="2800" b="1" dirty="0">
                  <a:solidFill>
                    <a:schemeClr val="accent4"/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  <a:cs typeface="Fira Sans Extra Condensed Medium"/>
                  <a:sym typeface="Fira Sans Extra Condensed Medium"/>
                </a:rPr>
                <a:t>차 점검</a:t>
              </a:r>
              <a:endParaRPr sz="2800" b="1" dirty="0">
                <a:solidFill>
                  <a:schemeClr val="accent4"/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 flipH="1">
              <a:off x="1410329" y="3142786"/>
              <a:ext cx="1768270" cy="150139"/>
            </a:xfrm>
            <a:custGeom>
              <a:avLst/>
              <a:gdLst/>
              <a:ahLst/>
              <a:cxnLst/>
              <a:rect l="l" t="t" r="r" b="b"/>
              <a:pathLst>
                <a:path w="78726" h="4980" extrusionOk="0">
                  <a:moveTo>
                    <a:pt x="78726" y="0"/>
                  </a:moveTo>
                  <a:lnTo>
                    <a:pt x="18587" y="0"/>
                  </a:lnTo>
                  <a:lnTo>
                    <a:pt x="0" y="498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2" name="직사각형 51"/>
          <p:cNvSpPr/>
          <p:nvPr/>
        </p:nvSpPr>
        <p:spPr>
          <a:xfrm>
            <a:off x="780770" y="528354"/>
            <a:ext cx="32567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3</a:t>
            </a:r>
            <a:r>
              <a:rPr lang="ko-KR" altLang="en-US" sz="40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프로젝트 진행 과정</a:t>
            </a:r>
            <a:endParaRPr kumimoji="0" lang="en-US" altLang="ko-KR" sz="4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57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57991" y="1669260"/>
            <a:ext cx="679001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시놉시스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:</a:t>
            </a:r>
          </a:p>
          <a:p>
            <a:pPr algn="ctr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달나라를 지키는 토끼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algn="ctr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algn="ctr"/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초신성의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대폭발로 블랙홀이 생겼습니다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차원의 경계를 넘어 달의 희귀한 자원을 노리고 외계인들과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지구의 맹수들이 침입합니다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</a:t>
            </a:r>
          </a:p>
          <a:p>
            <a:pPr algn="ctr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주인공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바니는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적들을 물리치고 달을 지키기 위해 고군분투 합니다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</a:p>
          <a:p>
            <a:pPr algn="ctr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algn="ctr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그런 주인공을 위해 달의 수호자가 무기인 당근과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필살기를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주는데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…</a:t>
            </a:r>
          </a:p>
          <a:p>
            <a:pPr algn="ctr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과연 주인공은 달나라를 지킬 수 있을까요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?</a:t>
            </a:r>
          </a:p>
          <a:p>
            <a:pPr algn="ctr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0770" y="608384"/>
            <a:ext cx="2768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4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콘셉트 및 구상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78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004975" y="1237845"/>
            <a:ext cx="3239110" cy="1170218"/>
            <a:chOff x="681041" y="1725679"/>
            <a:chExt cx="3239110" cy="11702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246" y="1725679"/>
              <a:ext cx="552482" cy="65293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603" y="2414796"/>
              <a:ext cx="414741" cy="481101"/>
            </a:xfrm>
            <a:prstGeom prst="rect">
              <a:avLst/>
            </a:prstGeom>
          </p:spPr>
        </p:pic>
        <p:sp>
          <p:nvSpPr>
            <p:cNvPr id="20" name="내용 개체 틀 2"/>
            <p:cNvSpPr txBox="1">
              <a:spLocks/>
            </p:cNvSpPr>
            <p:nvPr/>
          </p:nvSpPr>
          <p:spPr>
            <a:xfrm>
              <a:off x="681041" y="1825625"/>
              <a:ext cx="3239110" cy="95851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주인공</a:t>
              </a:r>
              <a:r>
                <a:rPr lang="en-US" altLang="ko-KR" sz="3200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         </a:t>
              </a:r>
            </a:p>
            <a:p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무기</a:t>
              </a:r>
              <a:r>
                <a:rPr lang="en-US" altLang="ko-KR" sz="3200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: </a:t>
              </a:r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당근</a:t>
              </a:r>
              <a:endParaRPr lang="en-US" altLang="ko-KR" sz="3200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50380" y="653857"/>
            <a:ext cx="3239110" cy="3739150"/>
            <a:chOff x="6628123" y="524415"/>
            <a:chExt cx="3239110" cy="3739150"/>
          </a:xfrm>
        </p:grpSpPr>
        <p:sp>
          <p:nvSpPr>
            <p:cNvPr id="16" name="내용 개체 틀 2"/>
            <p:cNvSpPr txBox="1">
              <a:spLocks/>
            </p:cNvSpPr>
            <p:nvPr/>
          </p:nvSpPr>
          <p:spPr>
            <a:xfrm>
              <a:off x="6628123" y="3437561"/>
              <a:ext cx="3239110" cy="8260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필살기 </a:t>
              </a:r>
              <a:r>
                <a:rPr lang="en-US" altLang="ko-KR" sz="2400" b="1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2</a:t>
              </a:r>
            </a:p>
            <a:p>
              <a:pPr marL="0" indent="0" algn="ctr">
                <a:buNone/>
              </a:pP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무적</a:t>
              </a:r>
              <a:endParaRPr lang="en-US" altLang="ko-KR" sz="2400" b="1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208053" y="524415"/>
              <a:ext cx="2079250" cy="2906885"/>
              <a:chOff x="-4705234" y="3008658"/>
              <a:chExt cx="2079250" cy="2906885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705234" y="3008658"/>
                <a:ext cx="2079250" cy="2906885"/>
              </a:xfrm>
              <a:prstGeom prst="rect">
                <a:avLst/>
              </a:prstGeom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-3510273" y="4164806"/>
                <a:ext cx="331807" cy="3575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451174" y="2806239"/>
            <a:ext cx="3239110" cy="3690273"/>
            <a:chOff x="-7926703" y="-884034"/>
            <a:chExt cx="3239110" cy="3690273"/>
          </a:xfrm>
        </p:grpSpPr>
        <p:grpSp>
          <p:nvGrpSpPr>
            <p:cNvPr id="6" name="그룹 5"/>
            <p:cNvGrpSpPr/>
            <p:nvPr/>
          </p:nvGrpSpPr>
          <p:grpSpPr>
            <a:xfrm>
              <a:off x="-7362696" y="-884034"/>
              <a:ext cx="2111097" cy="2864269"/>
              <a:chOff x="2281237" y="242887"/>
              <a:chExt cx="4581525" cy="6372225"/>
            </a:xfrm>
          </p:grpSpPr>
          <p:pic>
            <p:nvPicPr>
              <p:cNvPr id="7" name="그림 6"/>
              <p:cNvPicPr/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2281237" y="242887"/>
                <a:ext cx="4581525" cy="6372225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4572000" y="1052703"/>
                <a:ext cx="720090" cy="26643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31" name="내용 개체 틀 2"/>
            <p:cNvSpPr txBox="1">
              <a:spLocks/>
            </p:cNvSpPr>
            <p:nvPr/>
          </p:nvSpPr>
          <p:spPr>
            <a:xfrm>
              <a:off x="-7926703" y="1980235"/>
              <a:ext cx="3239110" cy="8260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기본 공격</a:t>
              </a:r>
              <a:endParaRPr lang="en-US" altLang="ko-KR" sz="2400" b="1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endParaRPr>
            </a:p>
            <a:p>
              <a:pPr marL="0" indent="0" algn="ctr">
                <a:buNone/>
              </a:pP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당근</a:t>
              </a:r>
              <a:r>
                <a:rPr lang="en-US" altLang="ko-KR" sz="2400" b="1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X3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88634" y="1739738"/>
            <a:ext cx="3239110" cy="3751952"/>
            <a:chOff x="-6574999" y="6432041"/>
            <a:chExt cx="3239110" cy="3751952"/>
          </a:xfrm>
        </p:grpSpPr>
        <p:grpSp>
          <p:nvGrpSpPr>
            <p:cNvPr id="23" name="그룹 22"/>
            <p:cNvGrpSpPr/>
            <p:nvPr/>
          </p:nvGrpSpPr>
          <p:grpSpPr>
            <a:xfrm>
              <a:off x="-5975340" y="6432041"/>
              <a:ext cx="2039793" cy="2864269"/>
              <a:chOff x="-1667162" y="5477749"/>
              <a:chExt cx="2039793" cy="286426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67162" y="5477749"/>
                <a:ext cx="2039793" cy="2864269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-1295401" y="6619164"/>
                <a:ext cx="1026319" cy="6269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33" name="내용 개체 틀 2"/>
            <p:cNvSpPr txBox="1">
              <a:spLocks/>
            </p:cNvSpPr>
            <p:nvPr/>
          </p:nvSpPr>
          <p:spPr>
            <a:xfrm>
              <a:off x="-6574999" y="9357989"/>
              <a:ext cx="3239110" cy="8260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필살기 </a:t>
              </a:r>
              <a:r>
                <a:rPr lang="en-US" altLang="ko-KR" sz="2400" b="1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1</a:t>
              </a:r>
            </a:p>
            <a:p>
              <a:pPr marL="0" indent="0" algn="ctr">
                <a:buNone/>
              </a:pP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Nanum JungHagSaeng" panose="02000503000000000000" pitchFamily="2" charset="-127"/>
                  <a:ea typeface="Nanum JungHagSaeng" panose="02000503000000000000" pitchFamily="2" charset="-127"/>
                </a:rPr>
                <a:t>당근 학익진</a:t>
              </a:r>
              <a:endParaRPr lang="en-US" altLang="ko-KR" sz="2400" b="1" dirty="0">
                <a:solidFill>
                  <a:schemeClr val="bg2">
                    <a:lumMod val="50000"/>
                  </a:scheme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8080CA-FD1A-4D49-01EF-05F3C9A4D087}"/>
              </a:ext>
            </a:extLst>
          </p:cNvPr>
          <p:cNvSpPr/>
          <p:nvPr/>
        </p:nvSpPr>
        <p:spPr>
          <a:xfrm>
            <a:off x="720447" y="445644"/>
            <a:ext cx="2768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4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콘셉트 및 구상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22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2">
            <a:extLst>
              <a:ext uri="{FF2B5EF4-FFF2-40B4-BE49-F238E27FC236}">
                <a16:creationId xmlns:a16="http://schemas.microsoft.com/office/drawing/2014/main" id="{B83A6315-D401-035D-E8B0-FEF7C305C503}"/>
              </a:ext>
            </a:extLst>
          </p:cNvPr>
          <p:cNvSpPr/>
          <p:nvPr/>
        </p:nvSpPr>
        <p:spPr>
          <a:xfrm rot="21434731">
            <a:off x="850214" y="2056398"/>
            <a:ext cx="8078532" cy="17438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9" name="AutoShape 3">
            <a:extLst>
              <a:ext uri="{FF2B5EF4-FFF2-40B4-BE49-F238E27FC236}">
                <a16:creationId xmlns:a16="http://schemas.microsoft.com/office/drawing/2014/main" id="{748E6E5F-BD17-C89F-3F8C-8C4822F170D5}"/>
              </a:ext>
            </a:extLst>
          </p:cNvPr>
          <p:cNvSpPr/>
          <p:nvPr/>
        </p:nvSpPr>
        <p:spPr>
          <a:xfrm>
            <a:off x="1032695" y="4184616"/>
            <a:ext cx="7994918" cy="151995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1" name="Group 28">
            <a:extLst>
              <a:ext uri="{FF2B5EF4-FFF2-40B4-BE49-F238E27FC236}">
                <a16:creationId xmlns:a16="http://schemas.microsoft.com/office/drawing/2014/main" id="{A95F75AE-0A6F-2D51-1652-3A86D3267A51}"/>
              </a:ext>
            </a:extLst>
          </p:cNvPr>
          <p:cNvGrpSpPr/>
          <p:nvPr/>
        </p:nvGrpSpPr>
        <p:grpSpPr>
          <a:xfrm rot="21586508">
            <a:off x="1953557" y="3594142"/>
            <a:ext cx="1212905" cy="497996"/>
            <a:chOff x="0" y="-165827"/>
            <a:chExt cx="2809197" cy="1364307"/>
          </a:xfrm>
        </p:grpSpPr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6A6C72D6-7ED0-5363-76C3-AF9289A6EE22}"/>
                </a:ext>
              </a:extLst>
            </p:cNvPr>
            <p:cNvGrpSpPr/>
            <p:nvPr/>
          </p:nvGrpSpPr>
          <p:grpSpPr>
            <a:xfrm>
              <a:off x="0" y="0"/>
              <a:ext cx="2809197" cy="1198480"/>
              <a:chOff x="0" y="0"/>
              <a:chExt cx="2532509" cy="1080438"/>
            </a:xfrm>
          </p:grpSpPr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C9612124-3DB0-4A3F-830A-F5BD29119E11}"/>
                  </a:ext>
                </a:extLst>
              </p:cNvPr>
              <p:cNvSpPr/>
              <p:nvPr/>
            </p:nvSpPr>
            <p:spPr>
              <a:xfrm>
                <a:off x="0" y="0"/>
                <a:ext cx="2532509" cy="1080438"/>
              </a:xfrm>
              <a:custGeom>
                <a:avLst/>
                <a:gdLst/>
                <a:ahLst/>
                <a:cxnLst/>
                <a:rect l="l" t="t" r="r" b="b"/>
                <a:pathLst>
                  <a:path w="2532509" h="1080438">
                    <a:moveTo>
                      <a:pt x="2408049" y="1080438"/>
                    </a:moveTo>
                    <a:lnTo>
                      <a:pt x="124460" y="1080438"/>
                    </a:lnTo>
                    <a:cubicBezTo>
                      <a:pt x="55880" y="1080438"/>
                      <a:pt x="0" y="1024558"/>
                      <a:pt x="0" y="9559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08049" y="0"/>
                    </a:lnTo>
                    <a:cubicBezTo>
                      <a:pt x="2476629" y="0"/>
                      <a:pt x="2532509" y="55880"/>
                      <a:pt x="2532509" y="124460"/>
                    </a:cubicBezTo>
                    <a:lnTo>
                      <a:pt x="2532509" y="955978"/>
                    </a:lnTo>
                    <a:cubicBezTo>
                      <a:pt x="2532509" y="1024558"/>
                      <a:pt x="2476629" y="1080438"/>
                      <a:pt x="2408049" y="108043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pPr algn="ctr"/>
                <a:r>
                  <a:rPr lang="x-none" altLang="en-US" sz="2000" b="1" dirty="0">
                    <a:latin typeface="Nanum JungHagSaeng" panose="02000503000000000000" pitchFamily="2" charset="-127"/>
                    <a:ea typeface="Nanum JungHagSaeng" panose="02000503000000000000" pitchFamily="2" charset="-127"/>
                  </a:rPr>
                  <a:t>맹수</a:t>
                </a:r>
              </a:p>
            </p:txBody>
          </p:sp>
        </p:grpSp>
        <p:sp>
          <p:nvSpPr>
            <p:cNvPr id="33" name="TextBox 31">
              <a:extLst>
                <a:ext uri="{FF2B5EF4-FFF2-40B4-BE49-F238E27FC236}">
                  <a16:creationId xmlns:a16="http://schemas.microsoft.com/office/drawing/2014/main" id="{14F18363-5A4E-F441-5769-F0BF6AF7DC50}"/>
                </a:ext>
              </a:extLst>
            </p:cNvPr>
            <p:cNvSpPr txBox="1"/>
            <p:nvPr/>
          </p:nvSpPr>
          <p:spPr>
            <a:xfrm>
              <a:off x="302878" y="-165827"/>
              <a:ext cx="2140271" cy="1358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00"/>
                </a:lnSpc>
                <a:spcBef>
                  <a:spcPct val="0"/>
                </a:spcBef>
              </a:pPr>
              <a:endParaRPr lang="en-US" sz="2000" u="none" dirty="0">
                <a:solidFill>
                  <a:srgbClr val="141414"/>
                </a:solidFill>
                <a:ea typeface="Gaegu Bold"/>
              </a:endParaRPr>
            </a:p>
          </p:txBody>
        </p:sp>
      </p:grpSp>
      <p:grpSp>
        <p:nvGrpSpPr>
          <p:cNvPr id="35" name="Group 32">
            <a:extLst>
              <a:ext uri="{FF2B5EF4-FFF2-40B4-BE49-F238E27FC236}">
                <a16:creationId xmlns:a16="http://schemas.microsoft.com/office/drawing/2014/main" id="{CB8F8AE2-07FA-6A92-690C-4A460BB10AFA}"/>
              </a:ext>
            </a:extLst>
          </p:cNvPr>
          <p:cNvGrpSpPr/>
          <p:nvPr/>
        </p:nvGrpSpPr>
        <p:grpSpPr>
          <a:xfrm>
            <a:off x="4496619" y="5430542"/>
            <a:ext cx="1212905" cy="558356"/>
            <a:chOff x="0" y="0"/>
            <a:chExt cx="2809197" cy="1529668"/>
          </a:xfrm>
        </p:grpSpPr>
        <p:grpSp>
          <p:nvGrpSpPr>
            <p:cNvPr id="36" name="Group 33">
              <a:extLst>
                <a:ext uri="{FF2B5EF4-FFF2-40B4-BE49-F238E27FC236}">
                  <a16:creationId xmlns:a16="http://schemas.microsoft.com/office/drawing/2014/main" id="{05BCC425-F394-3B75-4A51-E9C8D04BE8AE}"/>
                </a:ext>
              </a:extLst>
            </p:cNvPr>
            <p:cNvGrpSpPr/>
            <p:nvPr/>
          </p:nvGrpSpPr>
          <p:grpSpPr>
            <a:xfrm>
              <a:off x="0" y="0"/>
              <a:ext cx="2809197" cy="1195235"/>
              <a:chOff x="0" y="0"/>
              <a:chExt cx="2532509" cy="1077512"/>
            </a:xfrm>
          </p:grpSpPr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B97257BA-C616-E64A-0F86-62AC1D5F1A2B}"/>
                  </a:ext>
                </a:extLst>
              </p:cNvPr>
              <p:cNvSpPr/>
              <p:nvPr/>
            </p:nvSpPr>
            <p:spPr>
              <a:xfrm>
                <a:off x="0" y="0"/>
                <a:ext cx="2532509" cy="1077512"/>
              </a:xfrm>
              <a:custGeom>
                <a:avLst/>
                <a:gdLst/>
                <a:ahLst/>
                <a:cxnLst/>
                <a:rect l="l" t="t" r="r" b="b"/>
                <a:pathLst>
                  <a:path w="2532509" h="1077512">
                    <a:moveTo>
                      <a:pt x="2408049" y="1077512"/>
                    </a:moveTo>
                    <a:lnTo>
                      <a:pt x="124460" y="1077512"/>
                    </a:lnTo>
                    <a:cubicBezTo>
                      <a:pt x="55880" y="1077512"/>
                      <a:pt x="0" y="1021632"/>
                      <a:pt x="0" y="95305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08049" y="0"/>
                    </a:lnTo>
                    <a:cubicBezTo>
                      <a:pt x="2476629" y="0"/>
                      <a:pt x="2532509" y="55880"/>
                      <a:pt x="2532509" y="124460"/>
                    </a:cubicBezTo>
                    <a:lnTo>
                      <a:pt x="2532509" y="953052"/>
                    </a:lnTo>
                    <a:cubicBezTo>
                      <a:pt x="2532509" y="1021632"/>
                      <a:pt x="2476629" y="1077512"/>
                      <a:pt x="2408049" y="1077512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  <p:txBody>
              <a:bodyPr/>
              <a:lstStyle/>
              <a:p>
                <a:pPr algn="ctr"/>
                <a:r>
                  <a:rPr lang="x-none" altLang="en-US" sz="2000" b="1" dirty="0">
                    <a:latin typeface="Nanum JungHagSaeng" panose="02000503000000000000" pitchFamily="2" charset="-127"/>
                    <a:ea typeface="Nanum JungHagSaeng" panose="02000503000000000000" pitchFamily="2" charset="-127"/>
                  </a:rPr>
                  <a:t>암석</a:t>
                </a:r>
              </a:p>
            </p:txBody>
          </p:sp>
        </p:grpSp>
        <p:sp>
          <p:nvSpPr>
            <p:cNvPr id="37" name="TextBox 35">
              <a:extLst>
                <a:ext uri="{FF2B5EF4-FFF2-40B4-BE49-F238E27FC236}">
                  <a16:creationId xmlns:a16="http://schemas.microsoft.com/office/drawing/2014/main" id="{5D3769AD-700F-A0B1-C606-C9997B5F3410}"/>
                </a:ext>
              </a:extLst>
            </p:cNvPr>
            <p:cNvSpPr txBox="1"/>
            <p:nvPr/>
          </p:nvSpPr>
          <p:spPr>
            <a:xfrm>
              <a:off x="366047" y="24252"/>
              <a:ext cx="2140271" cy="1505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00"/>
                </a:lnSpc>
                <a:spcBef>
                  <a:spcPct val="0"/>
                </a:spcBef>
              </a:pPr>
              <a:endParaRPr lang="en-US" sz="4000" u="none" dirty="0">
                <a:solidFill>
                  <a:srgbClr val="141414"/>
                </a:solidFill>
                <a:ea typeface="Gaegu Bold"/>
              </a:endParaRPr>
            </a:p>
          </p:txBody>
        </p:sp>
      </p:grpSp>
      <p:grpSp>
        <p:nvGrpSpPr>
          <p:cNvPr id="39" name="Group 36">
            <a:extLst>
              <a:ext uri="{FF2B5EF4-FFF2-40B4-BE49-F238E27FC236}">
                <a16:creationId xmlns:a16="http://schemas.microsoft.com/office/drawing/2014/main" id="{B8681981-522C-F29F-CD41-474AAB442B5A}"/>
              </a:ext>
            </a:extLst>
          </p:cNvPr>
          <p:cNvGrpSpPr/>
          <p:nvPr/>
        </p:nvGrpSpPr>
        <p:grpSpPr>
          <a:xfrm rot="21540347">
            <a:off x="4706505" y="3462270"/>
            <a:ext cx="1212905" cy="549503"/>
            <a:chOff x="0" y="-239191"/>
            <a:chExt cx="2809197" cy="1505414"/>
          </a:xfrm>
        </p:grpSpPr>
        <p:grpSp>
          <p:nvGrpSpPr>
            <p:cNvPr id="40" name="Group 37">
              <a:extLst>
                <a:ext uri="{FF2B5EF4-FFF2-40B4-BE49-F238E27FC236}">
                  <a16:creationId xmlns:a16="http://schemas.microsoft.com/office/drawing/2014/main" id="{15543559-0FCE-138C-F6CC-9CF63E6225C2}"/>
                </a:ext>
              </a:extLst>
            </p:cNvPr>
            <p:cNvGrpSpPr/>
            <p:nvPr/>
          </p:nvGrpSpPr>
          <p:grpSpPr>
            <a:xfrm>
              <a:off x="0" y="0"/>
              <a:ext cx="2809197" cy="1198480"/>
              <a:chOff x="0" y="0"/>
              <a:chExt cx="2532509" cy="1080438"/>
            </a:xfrm>
          </p:grpSpPr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3109F008-65E9-70D6-4B06-7DABA01F9C00}"/>
                  </a:ext>
                </a:extLst>
              </p:cNvPr>
              <p:cNvSpPr/>
              <p:nvPr/>
            </p:nvSpPr>
            <p:spPr>
              <a:xfrm>
                <a:off x="0" y="0"/>
                <a:ext cx="2532509" cy="1080438"/>
              </a:xfrm>
              <a:custGeom>
                <a:avLst/>
                <a:gdLst/>
                <a:ahLst/>
                <a:cxnLst/>
                <a:rect l="l" t="t" r="r" b="b"/>
                <a:pathLst>
                  <a:path w="2532509" h="1080438">
                    <a:moveTo>
                      <a:pt x="2408049" y="1080438"/>
                    </a:moveTo>
                    <a:lnTo>
                      <a:pt x="124460" y="1080438"/>
                    </a:lnTo>
                    <a:cubicBezTo>
                      <a:pt x="55880" y="1080438"/>
                      <a:pt x="0" y="1024558"/>
                      <a:pt x="0" y="9559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08049" y="0"/>
                    </a:lnTo>
                    <a:cubicBezTo>
                      <a:pt x="2476629" y="0"/>
                      <a:pt x="2532509" y="55880"/>
                      <a:pt x="2532509" y="124460"/>
                    </a:cubicBezTo>
                    <a:lnTo>
                      <a:pt x="2532509" y="955978"/>
                    </a:lnTo>
                    <a:cubicBezTo>
                      <a:pt x="2532509" y="1024558"/>
                      <a:pt x="2476629" y="1080438"/>
                      <a:pt x="2408049" y="1080438"/>
                    </a:cubicBezTo>
                    <a:close/>
                  </a:path>
                </a:pathLst>
              </a:custGeom>
              <a:solidFill>
                <a:srgbClr val="76B9F0"/>
              </a:solidFill>
            </p:spPr>
            <p:txBody>
              <a:bodyPr/>
              <a:lstStyle/>
              <a:p>
                <a:pPr algn="ctr"/>
                <a:r>
                  <a:rPr lang="x-none" altLang="en-US" sz="2000" b="1" dirty="0">
                    <a:latin typeface="Nanum JungHagSaeng" panose="02000503000000000000" pitchFamily="2" charset="-127"/>
                    <a:ea typeface="Nanum JungHagSaeng" panose="02000503000000000000" pitchFamily="2" charset="-127"/>
                  </a:rPr>
                  <a:t>외계인</a:t>
                </a:r>
              </a:p>
            </p:txBody>
          </p:sp>
        </p:grpSp>
        <p:sp>
          <p:nvSpPr>
            <p:cNvPr id="41" name="TextBox 39">
              <a:extLst>
                <a:ext uri="{FF2B5EF4-FFF2-40B4-BE49-F238E27FC236}">
                  <a16:creationId xmlns:a16="http://schemas.microsoft.com/office/drawing/2014/main" id="{8499A739-B58E-A3BA-B2C5-DE7FD2106904}"/>
                </a:ext>
              </a:extLst>
            </p:cNvPr>
            <p:cNvSpPr txBox="1"/>
            <p:nvPr/>
          </p:nvSpPr>
          <p:spPr>
            <a:xfrm>
              <a:off x="302878" y="-239191"/>
              <a:ext cx="2140271" cy="1505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00"/>
                </a:lnSpc>
                <a:spcBef>
                  <a:spcPct val="0"/>
                </a:spcBef>
              </a:pPr>
              <a:endParaRPr lang="en-US" sz="4000" u="none" dirty="0">
                <a:solidFill>
                  <a:srgbClr val="141414"/>
                </a:solidFill>
                <a:ea typeface="Gaegu Bold"/>
              </a:endParaRPr>
            </a:p>
          </p:txBody>
        </p:sp>
      </p:grpSp>
      <p:grpSp>
        <p:nvGrpSpPr>
          <p:cNvPr id="43" name="Group 40">
            <a:extLst>
              <a:ext uri="{FF2B5EF4-FFF2-40B4-BE49-F238E27FC236}">
                <a16:creationId xmlns:a16="http://schemas.microsoft.com/office/drawing/2014/main" id="{00359130-B1E9-A745-DD10-01610AFF2A49}"/>
              </a:ext>
            </a:extLst>
          </p:cNvPr>
          <p:cNvGrpSpPr/>
          <p:nvPr/>
        </p:nvGrpSpPr>
        <p:grpSpPr>
          <a:xfrm rot="21501866">
            <a:off x="7259649" y="3331771"/>
            <a:ext cx="1212905" cy="549503"/>
            <a:chOff x="0" y="-239191"/>
            <a:chExt cx="2809197" cy="1505414"/>
          </a:xfrm>
        </p:grpSpPr>
        <p:grpSp>
          <p:nvGrpSpPr>
            <p:cNvPr id="44" name="Group 41">
              <a:extLst>
                <a:ext uri="{FF2B5EF4-FFF2-40B4-BE49-F238E27FC236}">
                  <a16:creationId xmlns:a16="http://schemas.microsoft.com/office/drawing/2014/main" id="{8F10635D-8E61-0313-1313-9CD54D0A1CBE}"/>
                </a:ext>
              </a:extLst>
            </p:cNvPr>
            <p:cNvGrpSpPr/>
            <p:nvPr/>
          </p:nvGrpSpPr>
          <p:grpSpPr>
            <a:xfrm>
              <a:off x="0" y="0"/>
              <a:ext cx="2809197" cy="1198480"/>
              <a:chOff x="0" y="0"/>
              <a:chExt cx="2532509" cy="1080438"/>
            </a:xfrm>
          </p:grpSpPr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FBDAEC8D-4A97-642A-D8DE-59118AB74803}"/>
                  </a:ext>
                </a:extLst>
              </p:cNvPr>
              <p:cNvSpPr/>
              <p:nvPr/>
            </p:nvSpPr>
            <p:spPr>
              <a:xfrm>
                <a:off x="0" y="0"/>
                <a:ext cx="2532509" cy="1080438"/>
              </a:xfrm>
              <a:custGeom>
                <a:avLst/>
                <a:gdLst/>
                <a:ahLst/>
                <a:cxnLst/>
                <a:rect l="l" t="t" r="r" b="b"/>
                <a:pathLst>
                  <a:path w="2532509" h="1080438">
                    <a:moveTo>
                      <a:pt x="2408049" y="1080438"/>
                    </a:moveTo>
                    <a:lnTo>
                      <a:pt x="124460" y="1080438"/>
                    </a:lnTo>
                    <a:cubicBezTo>
                      <a:pt x="55880" y="1080438"/>
                      <a:pt x="0" y="1024558"/>
                      <a:pt x="0" y="9559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08049" y="0"/>
                    </a:lnTo>
                    <a:cubicBezTo>
                      <a:pt x="2476629" y="0"/>
                      <a:pt x="2532509" y="55880"/>
                      <a:pt x="2532509" y="124460"/>
                    </a:cubicBezTo>
                    <a:lnTo>
                      <a:pt x="2532509" y="955978"/>
                    </a:lnTo>
                    <a:cubicBezTo>
                      <a:pt x="2532509" y="1024558"/>
                      <a:pt x="2476629" y="1080438"/>
                      <a:pt x="2408049" y="108043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pPr algn="ctr"/>
                <a:r>
                  <a:rPr lang="x-none" altLang="en-US" sz="2000" dirty="0">
                    <a:latin typeface="Nanum JungHagSaeng" panose="02000503000000000000" pitchFamily="2" charset="-127"/>
                    <a:ea typeface="Nanum JungHagSaeng" panose="02000503000000000000" pitchFamily="2" charset="-127"/>
                  </a:rPr>
                  <a:t>우주선</a:t>
                </a:r>
              </a:p>
            </p:txBody>
          </p:sp>
        </p:grpSp>
        <p:sp>
          <p:nvSpPr>
            <p:cNvPr id="45" name="TextBox 43">
              <a:extLst>
                <a:ext uri="{FF2B5EF4-FFF2-40B4-BE49-F238E27FC236}">
                  <a16:creationId xmlns:a16="http://schemas.microsoft.com/office/drawing/2014/main" id="{4F6A9DEB-1D32-A454-D025-37B13F987D48}"/>
                </a:ext>
              </a:extLst>
            </p:cNvPr>
            <p:cNvSpPr txBox="1"/>
            <p:nvPr/>
          </p:nvSpPr>
          <p:spPr>
            <a:xfrm>
              <a:off x="302879" y="-239191"/>
              <a:ext cx="2140271" cy="1505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00"/>
                </a:lnSpc>
                <a:spcBef>
                  <a:spcPct val="0"/>
                </a:spcBef>
              </a:pPr>
              <a:endParaRPr lang="en-US" sz="4000" u="none" dirty="0">
                <a:solidFill>
                  <a:srgbClr val="141414"/>
                </a:solidFill>
                <a:ea typeface="Gaegu Bold"/>
              </a:endParaRPr>
            </a:p>
          </p:txBody>
        </p:sp>
      </p:grpSp>
      <p:pic>
        <p:nvPicPr>
          <p:cNvPr id="47" name="Picture 53">
            <a:extLst>
              <a:ext uri="{FF2B5EF4-FFF2-40B4-BE49-F238E27FC236}">
                <a16:creationId xmlns:a16="http://schemas.microsoft.com/office/drawing/2014/main" id="{45D5E025-366F-FB14-893C-E005E7ABA4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18366">
            <a:off x="8839973" y="4901876"/>
            <a:ext cx="596485" cy="291591"/>
          </a:xfrm>
          <a:prstGeom prst="rect">
            <a:avLst/>
          </a:prstGeom>
        </p:spPr>
      </p:pic>
      <p:pic>
        <p:nvPicPr>
          <p:cNvPr id="48" name="Picture 54">
            <a:extLst>
              <a:ext uri="{FF2B5EF4-FFF2-40B4-BE49-F238E27FC236}">
                <a16:creationId xmlns:a16="http://schemas.microsoft.com/office/drawing/2014/main" id="{D7DF7414-005F-6553-3D10-BDA582BAD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2979" y="4322826"/>
            <a:ext cx="464556" cy="487801"/>
          </a:xfrm>
          <a:prstGeom prst="rect">
            <a:avLst/>
          </a:prstGeom>
        </p:spPr>
      </p:pic>
      <p:pic>
        <p:nvPicPr>
          <p:cNvPr id="49" name="Picture 55">
            <a:extLst>
              <a:ext uri="{FF2B5EF4-FFF2-40B4-BE49-F238E27FC236}">
                <a16:creationId xmlns:a16="http://schemas.microsoft.com/office/drawing/2014/main" id="{A176AE6C-1F99-1935-88C2-07165825DE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1434731">
            <a:off x="8710279" y="2789063"/>
            <a:ext cx="430639" cy="388057"/>
          </a:xfrm>
          <a:prstGeom prst="rect">
            <a:avLst/>
          </a:prstGeom>
        </p:spPr>
      </p:pic>
      <p:pic>
        <p:nvPicPr>
          <p:cNvPr id="50" name="Picture 56">
            <a:extLst>
              <a:ext uri="{FF2B5EF4-FFF2-40B4-BE49-F238E27FC236}">
                <a16:creationId xmlns:a16="http://schemas.microsoft.com/office/drawing/2014/main" id="{CB46249C-B7AD-00F2-DAC3-13412F799D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1543168">
            <a:off x="1779942" y="2048238"/>
            <a:ext cx="873222" cy="2919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5844" y="1393479"/>
            <a:ext cx="3080676" cy="41349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피사체</a:t>
            </a:r>
            <a:r>
              <a:rPr lang="en-US" altLang="ko-KR" sz="32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, </a:t>
            </a:r>
            <a:r>
              <a:rPr lang="ko-KR" altLang="en-US" sz="3200" dirty="0">
                <a:latin typeface="Nanum JungHagSaeng" panose="02000503000000000000" pitchFamily="2" charset="-127"/>
                <a:ea typeface="Nanum JungHagSaeng" panose="02000503000000000000" pitchFamily="2" charset="-127"/>
              </a:rPr>
              <a:t>오브젝트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96" y="2470622"/>
            <a:ext cx="762106" cy="905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57" y="2340169"/>
            <a:ext cx="1047896" cy="523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95" y="2940232"/>
            <a:ext cx="1095528" cy="5620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14" y="2857844"/>
            <a:ext cx="859304" cy="65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95" y="2289969"/>
            <a:ext cx="476316" cy="4382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06" y="2879684"/>
            <a:ext cx="476316" cy="504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48" y="2294743"/>
            <a:ext cx="381053" cy="4001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08" y="2905843"/>
            <a:ext cx="428685" cy="4096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84" y="2237739"/>
            <a:ext cx="381053" cy="4191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37" y="2811831"/>
            <a:ext cx="381053" cy="4477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32" y="2844429"/>
            <a:ext cx="333422" cy="3620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499" y="2261043"/>
            <a:ext cx="381053" cy="42868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27" y="4564565"/>
            <a:ext cx="619211" cy="5906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42" y="4465414"/>
            <a:ext cx="714475" cy="6668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49" y="4427578"/>
            <a:ext cx="809738" cy="7525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09" y="4463528"/>
            <a:ext cx="762106" cy="7144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71" y="4646414"/>
            <a:ext cx="809738" cy="485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58" y="4474065"/>
            <a:ext cx="762106" cy="7621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08" y="4809462"/>
            <a:ext cx="381053" cy="4667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96" y="4809462"/>
            <a:ext cx="476316" cy="2953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48" y="4764921"/>
            <a:ext cx="381053" cy="3620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7" y="4706984"/>
            <a:ext cx="476316" cy="400106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82C486E9-AA92-92EA-2841-01188BC8CF38}"/>
              </a:ext>
            </a:extLst>
          </p:cNvPr>
          <p:cNvSpPr/>
          <p:nvPr/>
        </p:nvSpPr>
        <p:spPr>
          <a:xfrm>
            <a:off x="792033" y="515597"/>
            <a:ext cx="2768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4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콘셉트 및 구상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20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88138" y="2088406"/>
            <a:ext cx="7496174" cy="2676525"/>
            <a:chOff x="823912" y="2090737"/>
            <a:chExt cx="7496174" cy="2676525"/>
          </a:xfrm>
        </p:grpSpPr>
        <p:pic>
          <p:nvPicPr>
            <p:cNvPr id="9" name="그림 8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23912" y="2090737"/>
              <a:ext cx="7496174" cy="267652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860489" y="2880360"/>
              <a:ext cx="1803844" cy="4320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60489" y="3501009"/>
              <a:ext cx="2271331" cy="1008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64108" y="4528185"/>
              <a:ext cx="827532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64332" y="2880358"/>
              <a:ext cx="1475613" cy="241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/>
                <a:t>게임창 크기 지정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32963" y="3528439"/>
              <a:ext cx="1475613" cy="241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/>
                <a:t>색상지정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91639" y="4509135"/>
              <a:ext cx="1475613" cy="241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/>
                <a:t>게임 프레임 설정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88138" y="1398239"/>
            <a:ext cx="276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게임 화면 크기 및 정의</a:t>
            </a:r>
            <a:endParaRPr lang="en-US" altLang="ko-KR" sz="2400" spc="-150" dirty="0">
              <a:solidFill>
                <a:srgbClr val="E7E6E6">
                  <a:lumMod val="25000"/>
                </a:srgbClr>
              </a:solidFill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C3367E-943D-6FFE-28EB-19202AD263E8}"/>
              </a:ext>
            </a:extLst>
          </p:cNvPr>
          <p:cNvSpPr/>
          <p:nvPr/>
        </p:nvSpPr>
        <p:spPr>
          <a:xfrm>
            <a:off x="788138" y="458607"/>
            <a:ext cx="1974005" cy="711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5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 </a:t>
            </a:r>
            <a:r>
              <a:rPr lang="en-US" altLang="ko-KR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. </a:t>
            </a:r>
            <a:r>
              <a:rPr lang="ko-KR" altLang="en-US" sz="4000" b="1" spc="-150" dirty="0">
                <a:solidFill>
                  <a:srgbClr val="E7E6E6">
                    <a:lumMod val="25000"/>
                  </a:srgbClr>
                </a:solidFill>
                <a:latin typeface="Nanum JungHagSaeng" panose="02000503000000000000" pitchFamily="2" charset="-127"/>
                <a:ea typeface="Nanum JungHagSaeng" panose="02000503000000000000" pitchFamily="2" charset="-127"/>
              </a:rPr>
              <a:t>코드 구현</a:t>
            </a:r>
            <a:endParaRPr kumimoji="0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anum JungHagSaeng" panose="02000503000000000000" pitchFamily="2" charset="-127"/>
              <a:ea typeface="Nanum JungHagSaeng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707841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2990</TotalTime>
  <Words>463</Words>
  <Application>Microsoft Macintosh PowerPoint</Application>
  <PresentationFormat>A4 용지(210x297mm)</PresentationFormat>
  <Paragraphs>166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Nanum JungHagSaeng</vt:lpstr>
      <vt:lpstr>Arial</vt:lpstr>
      <vt:lpstr>Calibri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피사체, 오브젝트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한남규</cp:lastModifiedBy>
  <cp:revision>812</cp:revision>
  <dcterms:created xsi:type="dcterms:W3CDTF">2017-09-07T10:48:07Z</dcterms:created>
  <dcterms:modified xsi:type="dcterms:W3CDTF">2022-05-16T18:01:35Z</dcterms:modified>
</cp:coreProperties>
</file>